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</p:sldMasterIdLst>
  <p:sldIdLst>
    <p:sldId id="256" r:id="rId3"/>
    <p:sldId id="257" r:id="rId4"/>
    <p:sldId id="265" r:id="rId5"/>
    <p:sldId id="259" r:id="rId6"/>
    <p:sldId id="262" r:id="rId7"/>
    <p:sldId id="260" r:id="rId8"/>
    <p:sldId id="261" r:id="rId9"/>
    <p:sldId id="263" r:id="rId10"/>
    <p:sldId id="264" r:id="rId11"/>
    <p:sldId id="258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8" r:id="rId22"/>
    <p:sldId id="275" r:id="rId23"/>
    <p:sldId id="276" r:id="rId24"/>
    <p:sldId id="277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8E5284-644C-459E-98B7-A0BFCFB626E4}" v="112" dt="2023-01-19T21:27:45.8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0" autoAdjust="0"/>
    <p:restoredTop sz="94660"/>
  </p:normalViewPr>
  <p:slideViewPr>
    <p:cSldViewPr snapToGrid="0">
      <p:cViewPr>
        <p:scale>
          <a:sx n="68" d="100"/>
          <a:sy n="68" d="100"/>
        </p:scale>
        <p:origin x="616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customXml" Target="../customXml/item3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customXml" Target="../customXml/item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customXml" Target="../customXml/item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Relationship Id="rId8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tinez, Myalinda" userId="4bfce666-4796-442b-8245-2efd9013a94d" providerId="ADAL" clId="{128E5284-644C-459E-98B7-A0BFCFB626E4}"/>
    <pc:docChg chg="undo redo custSel addSld delSld modSld addMainMaster delMainMaster modMainMaster">
      <pc:chgData name="Martinez, Myalinda" userId="4bfce666-4796-442b-8245-2efd9013a94d" providerId="ADAL" clId="{128E5284-644C-459E-98B7-A0BFCFB626E4}" dt="2023-01-19T21:29:34.950" v="973" actId="207"/>
      <pc:docMkLst>
        <pc:docMk/>
      </pc:docMkLst>
      <pc:sldChg chg="addSp delSp modSp mod">
        <pc:chgData name="Martinez, Myalinda" userId="4bfce666-4796-442b-8245-2efd9013a94d" providerId="ADAL" clId="{128E5284-644C-459E-98B7-A0BFCFB626E4}" dt="2023-01-19T18:39:03.820" v="287" actId="2711"/>
        <pc:sldMkLst>
          <pc:docMk/>
          <pc:sldMk cId="253933388" sldId="256"/>
        </pc:sldMkLst>
        <pc:spChg chg="mod">
          <ac:chgData name="Martinez, Myalinda" userId="4bfce666-4796-442b-8245-2efd9013a94d" providerId="ADAL" clId="{128E5284-644C-459E-98B7-A0BFCFB626E4}" dt="2023-01-19T18:38:57.314" v="285" actId="113"/>
          <ac:spMkLst>
            <pc:docMk/>
            <pc:sldMk cId="253933388" sldId="256"/>
            <ac:spMk id="2" creationId="{1F6A93F9-307E-4F19-AEC4-6B4025215C33}"/>
          </ac:spMkLst>
        </pc:spChg>
        <pc:spChg chg="del">
          <ac:chgData name="Martinez, Myalinda" userId="4bfce666-4796-442b-8245-2efd9013a94d" providerId="ADAL" clId="{128E5284-644C-459E-98B7-A0BFCFB626E4}" dt="2023-01-19T18:38:36.078" v="270"/>
          <ac:spMkLst>
            <pc:docMk/>
            <pc:sldMk cId="253933388" sldId="256"/>
            <ac:spMk id="3" creationId="{FD6E63C4-B9BC-414B-88BC-4F61C5870E4B}"/>
          </ac:spMkLst>
        </pc:spChg>
        <pc:spChg chg="add mod">
          <ac:chgData name="Martinez, Myalinda" userId="4bfce666-4796-442b-8245-2efd9013a94d" providerId="ADAL" clId="{128E5284-644C-459E-98B7-A0BFCFB626E4}" dt="2023-01-19T18:39:03.820" v="287" actId="2711"/>
          <ac:spMkLst>
            <pc:docMk/>
            <pc:sldMk cId="253933388" sldId="256"/>
            <ac:spMk id="4" creationId="{A6C5D7C0-AE2F-4B5E-AB91-88D6CA6DAC24}"/>
          </ac:spMkLst>
        </pc:spChg>
      </pc:sldChg>
      <pc:sldChg chg="addSp delSp modSp mod">
        <pc:chgData name="Martinez, Myalinda" userId="4bfce666-4796-442b-8245-2efd9013a94d" providerId="ADAL" clId="{128E5284-644C-459E-98B7-A0BFCFB626E4}" dt="2023-01-19T18:43:06.424" v="319" actId="20577"/>
        <pc:sldMkLst>
          <pc:docMk/>
          <pc:sldMk cId="3352205457" sldId="257"/>
        </pc:sldMkLst>
        <pc:spChg chg="del">
          <ac:chgData name="Martinez, Myalinda" userId="4bfce666-4796-442b-8245-2efd9013a94d" providerId="ADAL" clId="{128E5284-644C-459E-98B7-A0BFCFB626E4}" dt="2023-01-19T17:49:28.116" v="139" actId="478"/>
          <ac:spMkLst>
            <pc:docMk/>
            <pc:sldMk cId="3352205457" sldId="257"/>
            <ac:spMk id="2" creationId="{68D53DB1-7DC8-41E0-9A60-C6267B9A86EA}"/>
          </ac:spMkLst>
        </pc:spChg>
        <pc:spChg chg="add del mod">
          <ac:chgData name="Martinez, Myalinda" userId="4bfce666-4796-442b-8245-2efd9013a94d" providerId="ADAL" clId="{128E5284-644C-459E-98B7-A0BFCFB626E4}" dt="2023-01-19T18:08:33.167" v="230" actId="478"/>
          <ac:spMkLst>
            <pc:docMk/>
            <pc:sldMk cId="3352205457" sldId="257"/>
            <ac:spMk id="3" creationId="{0B76287E-679F-45BC-B47E-6B8D436EAD06}"/>
          </ac:spMkLst>
        </pc:spChg>
        <pc:spChg chg="add del mod">
          <ac:chgData name="Martinez, Myalinda" userId="4bfce666-4796-442b-8245-2efd9013a94d" providerId="ADAL" clId="{128E5284-644C-459E-98B7-A0BFCFB626E4}" dt="2023-01-19T17:49:39.085" v="141"/>
          <ac:spMkLst>
            <pc:docMk/>
            <pc:sldMk cId="3352205457" sldId="257"/>
            <ac:spMk id="4" creationId="{6ABA01D7-A317-48C4-858C-485B3A3171E7}"/>
          </ac:spMkLst>
        </pc:spChg>
        <pc:spChg chg="add mod">
          <ac:chgData name="Martinez, Myalinda" userId="4bfce666-4796-442b-8245-2efd9013a94d" providerId="ADAL" clId="{128E5284-644C-459E-98B7-A0BFCFB626E4}" dt="2023-01-19T18:43:06.424" v="319" actId="20577"/>
          <ac:spMkLst>
            <pc:docMk/>
            <pc:sldMk cId="3352205457" sldId="257"/>
            <ac:spMk id="5" creationId="{7DA28689-2C0B-4D59-B267-CF9813DC6A21}"/>
          </ac:spMkLst>
        </pc:spChg>
        <pc:spChg chg="add mod">
          <ac:chgData name="Martinez, Myalinda" userId="4bfce666-4796-442b-8245-2efd9013a94d" providerId="ADAL" clId="{128E5284-644C-459E-98B7-A0BFCFB626E4}" dt="2023-01-19T18:08:49.414" v="242" actId="20577"/>
          <ac:spMkLst>
            <pc:docMk/>
            <pc:sldMk cId="3352205457" sldId="257"/>
            <ac:spMk id="6" creationId="{0462A2AB-30D9-4EB1-8A15-654E84F9BF53}"/>
          </ac:spMkLst>
        </pc:spChg>
      </pc:sldChg>
      <pc:sldChg chg="addSp delSp modSp new mod">
        <pc:chgData name="Martinez, Myalinda" userId="4bfce666-4796-442b-8245-2efd9013a94d" providerId="ADAL" clId="{128E5284-644C-459E-98B7-A0BFCFB626E4}" dt="2023-01-19T18:55:09.561" v="333" actId="113"/>
        <pc:sldMkLst>
          <pc:docMk/>
          <pc:sldMk cId="2025590422" sldId="258"/>
        </pc:sldMkLst>
        <pc:spChg chg="del">
          <ac:chgData name="Martinez, Myalinda" userId="4bfce666-4796-442b-8245-2efd9013a94d" providerId="ADAL" clId="{128E5284-644C-459E-98B7-A0BFCFB626E4}" dt="2023-01-19T18:54:54.956" v="329"/>
          <ac:spMkLst>
            <pc:docMk/>
            <pc:sldMk cId="2025590422" sldId="258"/>
            <ac:spMk id="2" creationId="{76BD7263-8EBC-4E5C-BC23-B14B1173A80F}"/>
          </ac:spMkLst>
        </pc:spChg>
        <pc:spChg chg="del">
          <ac:chgData name="Martinez, Myalinda" userId="4bfce666-4796-442b-8245-2efd9013a94d" providerId="ADAL" clId="{128E5284-644C-459E-98B7-A0BFCFB626E4}" dt="2023-01-19T18:53:42.197" v="320"/>
          <ac:spMkLst>
            <pc:docMk/>
            <pc:sldMk cId="2025590422" sldId="258"/>
            <ac:spMk id="3" creationId="{EC2DA199-5C48-4642-980A-9331FE5B6C16}"/>
          </ac:spMkLst>
        </pc:spChg>
        <pc:spChg chg="add mod">
          <ac:chgData name="Martinez, Myalinda" userId="4bfce666-4796-442b-8245-2efd9013a94d" providerId="ADAL" clId="{128E5284-644C-459E-98B7-A0BFCFB626E4}" dt="2023-01-19T18:54:15.634" v="326" actId="12"/>
          <ac:spMkLst>
            <pc:docMk/>
            <pc:sldMk cId="2025590422" sldId="258"/>
            <ac:spMk id="4" creationId="{A1753B41-FEF5-486B-A575-4EBFB001B28B}"/>
          </ac:spMkLst>
        </pc:spChg>
        <pc:spChg chg="add del mod">
          <ac:chgData name="Martinez, Myalinda" userId="4bfce666-4796-442b-8245-2efd9013a94d" providerId="ADAL" clId="{128E5284-644C-459E-98B7-A0BFCFB626E4}" dt="2023-01-19T18:54:53.538" v="328"/>
          <ac:spMkLst>
            <pc:docMk/>
            <pc:sldMk cId="2025590422" sldId="258"/>
            <ac:spMk id="5" creationId="{977570F8-48FD-4628-A6E5-90EF790AF530}"/>
          </ac:spMkLst>
        </pc:spChg>
        <pc:spChg chg="add mod">
          <ac:chgData name="Martinez, Myalinda" userId="4bfce666-4796-442b-8245-2efd9013a94d" providerId="ADAL" clId="{128E5284-644C-459E-98B7-A0BFCFB626E4}" dt="2023-01-19T18:55:09.561" v="333" actId="113"/>
          <ac:spMkLst>
            <pc:docMk/>
            <pc:sldMk cId="2025590422" sldId="258"/>
            <ac:spMk id="6" creationId="{F5A74C55-F255-44CE-AF72-9003A6E53E35}"/>
          </ac:spMkLst>
        </pc:spChg>
      </pc:sldChg>
      <pc:sldChg chg="new del">
        <pc:chgData name="Martinez, Myalinda" userId="4bfce666-4796-442b-8245-2efd9013a94d" providerId="ADAL" clId="{128E5284-644C-459E-98B7-A0BFCFB626E4}" dt="2023-01-19T17:34:51.439" v="78" actId="680"/>
        <pc:sldMkLst>
          <pc:docMk/>
          <pc:sldMk cId="3868981249" sldId="259"/>
        </pc:sldMkLst>
      </pc:sldChg>
      <pc:sldChg chg="new del">
        <pc:chgData name="Martinez, Myalinda" userId="4bfce666-4796-442b-8245-2efd9013a94d" providerId="ADAL" clId="{128E5284-644C-459E-98B7-A0BFCFB626E4}" dt="2023-01-19T17:33:34.278" v="58" actId="680"/>
        <pc:sldMkLst>
          <pc:docMk/>
          <pc:sldMk cId="3952147745" sldId="259"/>
        </pc:sldMkLst>
      </pc:sldChg>
      <pc:sldChg chg="addSp delSp modSp new mod">
        <pc:chgData name="Martinez, Myalinda" userId="4bfce666-4796-442b-8245-2efd9013a94d" providerId="ADAL" clId="{128E5284-644C-459E-98B7-A0BFCFB626E4}" dt="2023-01-19T18:08:22.489" v="229"/>
        <pc:sldMkLst>
          <pc:docMk/>
          <pc:sldMk cId="4185657100" sldId="259"/>
        </pc:sldMkLst>
        <pc:spChg chg="del">
          <ac:chgData name="Martinez, Myalinda" userId="4bfce666-4796-442b-8245-2efd9013a94d" providerId="ADAL" clId="{128E5284-644C-459E-98B7-A0BFCFB626E4}" dt="2023-01-19T17:51:29.842" v="152" actId="478"/>
          <ac:spMkLst>
            <pc:docMk/>
            <pc:sldMk cId="4185657100" sldId="259"/>
            <ac:spMk id="2" creationId="{8E71625C-6A2F-47AB-9853-7F8512D3014C}"/>
          </ac:spMkLst>
        </pc:spChg>
        <pc:spChg chg="add del mod">
          <ac:chgData name="Martinez, Myalinda" userId="4bfce666-4796-442b-8245-2efd9013a94d" providerId="ADAL" clId="{128E5284-644C-459E-98B7-A0BFCFB626E4}" dt="2023-01-19T18:08:20.270" v="228" actId="478"/>
          <ac:spMkLst>
            <pc:docMk/>
            <pc:sldMk cId="4185657100" sldId="259"/>
            <ac:spMk id="3" creationId="{84EA3FCE-ED6E-489F-A667-35266708FB66}"/>
          </ac:spMkLst>
        </pc:spChg>
        <pc:spChg chg="add mod">
          <ac:chgData name="Martinez, Myalinda" userId="4bfce666-4796-442b-8245-2efd9013a94d" providerId="ADAL" clId="{128E5284-644C-459E-98B7-A0BFCFB626E4}" dt="2023-01-19T18:07:06.083" v="220" actId="12"/>
          <ac:spMkLst>
            <pc:docMk/>
            <pc:sldMk cId="4185657100" sldId="259"/>
            <ac:spMk id="4" creationId="{E7BC3A90-EBD1-43AB-81D0-258D64E6F6E2}"/>
          </ac:spMkLst>
        </pc:spChg>
        <pc:spChg chg="add del mod">
          <ac:chgData name="Martinez, Myalinda" userId="4bfce666-4796-442b-8245-2efd9013a94d" providerId="ADAL" clId="{128E5284-644C-459E-98B7-A0BFCFB626E4}" dt="2023-01-19T18:05:06.134" v="210" actId="21"/>
          <ac:spMkLst>
            <pc:docMk/>
            <pc:sldMk cId="4185657100" sldId="259"/>
            <ac:spMk id="5" creationId="{566EA616-18BC-4E59-8B9C-0C76B2D5162E}"/>
          </ac:spMkLst>
        </pc:spChg>
        <pc:spChg chg="add del mod">
          <ac:chgData name="Martinez, Myalinda" userId="4bfce666-4796-442b-8245-2efd9013a94d" providerId="ADAL" clId="{128E5284-644C-459E-98B7-A0BFCFB626E4}" dt="2023-01-19T18:08:22.489" v="229"/>
          <ac:spMkLst>
            <pc:docMk/>
            <pc:sldMk cId="4185657100" sldId="259"/>
            <ac:spMk id="7" creationId="{BB2EC975-E1B3-4BB1-A11D-DA64954154CB}"/>
          </ac:spMkLst>
        </pc:spChg>
        <pc:spChg chg="add mod">
          <ac:chgData name="Martinez, Myalinda" userId="4bfce666-4796-442b-8245-2efd9013a94d" providerId="ADAL" clId="{128E5284-644C-459E-98B7-A0BFCFB626E4}" dt="2023-01-19T18:08:22.489" v="229"/>
          <ac:spMkLst>
            <pc:docMk/>
            <pc:sldMk cId="4185657100" sldId="259"/>
            <ac:spMk id="8" creationId="{DC3D310A-3C9F-4687-A2B4-23F412409924}"/>
          </ac:spMkLst>
        </pc:spChg>
      </pc:sldChg>
      <pc:sldChg chg="addSp delSp modSp new mod">
        <pc:chgData name="Martinez, Myalinda" userId="4bfce666-4796-442b-8245-2efd9013a94d" providerId="ADAL" clId="{128E5284-644C-459E-98B7-A0BFCFB626E4}" dt="2023-01-19T18:32:24.976" v="245" actId="1076"/>
        <pc:sldMkLst>
          <pc:docMk/>
          <pc:sldMk cId="3257772331" sldId="260"/>
        </pc:sldMkLst>
        <pc:spChg chg="del">
          <ac:chgData name="Martinez, Myalinda" userId="4bfce666-4796-442b-8245-2efd9013a94d" providerId="ADAL" clId="{128E5284-644C-459E-98B7-A0BFCFB626E4}" dt="2023-01-19T17:54:05.823" v="178" actId="478"/>
          <ac:spMkLst>
            <pc:docMk/>
            <pc:sldMk cId="3257772331" sldId="260"/>
            <ac:spMk id="2" creationId="{89435644-C9FB-4FBE-8BD6-62E7A05A7827}"/>
          </ac:spMkLst>
        </pc:spChg>
        <pc:spChg chg="add mod">
          <ac:chgData name="Martinez, Myalinda" userId="4bfce666-4796-442b-8245-2efd9013a94d" providerId="ADAL" clId="{128E5284-644C-459E-98B7-A0BFCFB626E4}" dt="2023-01-19T17:54:33.329" v="183" actId="122"/>
          <ac:spMkLst>
            <pc:docMk/>
            <pc:sldMk cId="3257772331" sldId="260"/>
            <ac:spMk id="3" creationId="{A0E299B9-1399-4FC3-8482-E543637A7BF0}"/>
          </ac:spMkLst>
        </pc:spChg>
        <pc:spChg chg="add mod">
          <ac:chgData name="Martinez, Myalinda" userId="4bfce666-4796-442b-8245-2efd9013a94d" providerId="ADAL" clId="{128E5284-644C-459E-98B7-A0BFCFB626E4}" dt="2023-01-19T18:32:24.976" v="245" actId="1076"/>
          <ac:spMkLst>
            <pc:docMk/>
            <pc:sldMk cId="3257772331" sldId="260"/>
            <ac:spMk id="4" creationId="{17086D1B-6DAD-4F92-B520-BAD8EBEF41B8}"/>
          </ac:spMkLst>
        </pc:spChg>
      </pc:sldChg>
      <pc:sldChg chg="addSp delSp modSp new mod">
        <pc:chgData name="Martinez, Myalinda" userId="4bfce666-4796-442b-8245-2efd9013a94d" providerId="ADAL" clId="{128E5284-644C-459E-98B7-A0BFCFB626E4}" dt="2023-01-19T18:32:39.542" v="246" actId="12"/>
        <pc:sldMkLst>
          <pc:docMk/>
          <pc:sldMk cId="4032618122" sldId="261"/>
        </pc:sldMkLst>
        <pc:spChg chg="del">
          <ac:chgData name="Martinez, Myalinda" userId="4bfce666-4796-442b-8245-2efd9013a94d" providerId="ADAL" clId="{128E5284-644C-459E-98B7-A0BFCFB626E4}" dt="2023-01-19T17:55:39.477" v="194" actId="478"/>
          <ac:spMkLst>
            <pc:docMk/>
            <pc:sldMk cId="4032618122" sldId="261"/>
            <ac:spMk id="2" creationId="{59DACE61-EC28-424C-9906-8CE29109AED2}"/>
          </ac:spMkLst>
        </pc:spChg>
        <pc:spChg chg="add mod">
          <ac:chgData name="Martinez, Myalinda" userId="4bfce666-4796-442b-8245-2efd9013a94d" providerId="ADAL" clId="{128E5284-644C-459E-98B7-A0BFCFB626E4}" dt="2023-01-19T17:56:34.110" v="203" actId="113"/>
          <ac:spMkLst>
            <pc:docMk/>
            <pc:sldMk cId="4032618122" sldId="261"/>
            <ac:spMk id="3" creationId="{59494FE0-36A9-4326-88ED-8CF73CCADE9A}"/>
          </ac:spMkLst>
        </pc:spChg>
        <pc:spChg chg="add mod">
          <ac:chgData name="Martinez, Myalinda" userId="4bfce666-4796-442b-8245-2efd9013a94d" providerId="ADAL" clId="{128E5284-644C-459E-98B7-A0BFCFB626E4}" dt="2023-01-19T18:32:39.542" v="246" actId="12"/>
          <ac:spMkLst>
            <pc:docMk/>
            <pc:sldMk cId="4032618122" sldId="261"/>
            <ac:spMk id="4" creationId="{E1927762-3E12-45F3-B124-448E0E27C581}"/>
          </ac:spMkLst>
        </pc:spChg>
      </pc:sldChg>
      <pc:sldChg chg="addSp delSp modSp new mod">
        <pc:chgData name="Martinez, Myalinda" userId="4bfce666-4796-442b-8245-2efd9013a94d" providerId="ADAL" clId="{128E5284-644C-459E-98B7-A0BFCFB626E4}" dt="2023-01-19T18:07:40.792" v="226" actId="478"/>
        <pc:sldMkLst>
          <pc:docMk/>
          <pc:sldMk cId="4191679635" sldId="262"/>
        </pc:sldMkLst>
        <pc:spChg chg="del">
          <ac:chgData name="Martinez, Myalinda" userId="4bfce666-4796-442b-8245-2efd9013a94d" providerId="ADAL" clId="{128E5284-644C-459E-98B7-A0BFCFB626E4}" dt="2023-01-19T18:07:33.714" v="223"/>
          <ac:spMkLst>
            <pc:docMk/>
            <pc:sldMk cId="4191679635" sldId="262"/>
            <ac:spMk id="2" creationId="{9A3FBC8B-9B0E-405B-97A9-33DDBA2C58AB}"/>
          </ac:spMkLst>
        </pc:spChg>
        <pc:spChg chg="del">
          <ac:chgData name="Martinez, Myalinda" userId="4bfce666-4796-442b-8245-2efd9013a94d" providerId="ADAL" clId="{128E5284-644C-459E-98B7-A0BFCFB626E4}" dt="2023-01-19T18:05:20.999" v="212"/>
          <ac:spMkLst>
            <pc:docMk/>
            <pc:sldMk cId="4191679635" sldId="262"/>
            <ac:spMk id="3" creationId="{81324124-FBCC-4C1A-9DB5-698FEB33E488}"/>
          </ac:spMkLst>
        </pc:spChg>
        <pc:spChg chg="add mod">
          <ac:chgData name="Martinez, Myalinda" userId="4bfce666-4796-442b-8245-2efd9013a94d" providerId="ADAL" clId="{128E5284-644C-459E-98B7-A0BFCFB626E4}" dt="2023-01-19T18:07:16.318" v="221" actId="12"/>
          <ac:spMkLst>
            <pc:docMk/>
            <pc:sldMk cId="4191679635" sldId="262"/>
            <ac:spMk id="4" creationId="{AC828823-A961-4488-AD79-9A7014D2E7D7}"/>
          </ac:spMkLst>
        </pc:spChg>
        <pc:spChg chg="add del mod">
          <ac:chgData name="Martinez, Myalinda" userId="4bfce666-4796-442b-8245-2efd9013a94d" providerId="ADAL" clId="{128E5284-644C-459E-98B7-A0BFCFB626E4}" dt="2023-01-19T18:07:40.792" v="226" actId="478"/>
          <ac:spMkLst>
            <pc:docMk/>
            <pc:sldMk cId="4191679635" sldId="262"/>
            <ac:spMk id="5" creationId="{1AC3071E-827E-496D-A29D-6095B1E526A6}"/>
          </ac:spMkLst>
        </pc:spChg>
        <pc:spChg chg="add mod">
          <ac:chgData name="Martinez, Myalinda" userId="4bfce666-4796-442b-8245-2efd9013a94d" providerId="ADAL" clId="{128E5284-644C-459E-98B7-A0BFCFB626E4}" dt="2023-01-19T18:07:33.714" v="223"/>
          <ac:spMkLst>
            <pc:docMk/>
            <pc:sldMk cId="4191679635" sldId="262"/>
            <ac:spMk id="6" creationId="{297E052E-685E-4330-8A68-E666DB95B1EB}"/>
          </ac:spMkLst>
        </pc:spChg>
      </pc:sldChg>
      <pc:sldChg chg="addSp delSp modSp new mod">
        <pc:chgData name="Martinez, Myalinda" userId="4bfce666-4796-442b-8245-2efd9013a94d" providerId="ADAL" clId="{128E5284-644C-459E-98B7-A0BFCFB626E4}" dt="2023-01-19T18:37:28.699" v="269" actId="207"/>
        <pc:sldMkLst>
          <pc:docMk/>
          <pc:sldMk cId="3485788439" sldId="263"/>
        </pc:sldMkLst>
        <pc:spChg chg="del">
          <ac:chgData name="Martinez, Myalinda" userId="4bfce666-4796-442b-8245-2efd9013a94d" providerId="ADAL" clId="{128E5284-644C-459E-98B7-A0BFCFB626E4}" dt="2023-01-19T18:36:54.963" v="262"/>
          <ac:spMkLst>
            <pc:docMk/>
            <pc:sldMk cId="3485788439" sldId="263"/>
            <ac:spMk id="2" creationId="{62DE8366-5CEB-4B14-8CF8-7BA4C74957B4}"/>
          </ac:spMkLst>
        </pc:spChg>
        <pc:spChg chg="del">
          <ac:chgData name="Martinez, Myalinda" userId="4bfce666-4796-442b-8245-2efd9013a94d" providerId="ADAL" clId="{128E5284-644C-459E-98B7-A0BFCFB626E4}" dt="2023-01-19T18:37:21.764" v="267"/>
          <ac:spMkLst>
            <pc:docMk/>
            <pc:sldMk cId="3485788439" sldId="263"/>
            <ac:spMk id="3" creationId="{96128A18-7811-405F-8AB4-6587EF20063F}"/>
          </ac:spMkLst>
        </pc:spChg>
        <pc:spChg chg="add mod">
          <ac:chgData name="Martinez, Myalinda" userId="4bfce666-4796-442b-8245-2efd9013a94d" providerId="ADAL" clId="{128E5284-644C-459E-98B7-A0BFCFB626E4}" dt="2023-01-19T18:37:12.706" v="266" actId="207"/>
          <ac:spMkLst>
            <pc:docMk/>
            <pc:sldMk cId="3485788439" sldId="263"/>
            <ac:spMk id="4" creationId="{1AF77AB1-D10E-4310-A9C0-ABFDD5CFDDC7}"/>
          </ac:spMkLst>
        </pc:spChg>
        <pc:spChg chg="add mod">
          <ac:chgData name="Martinez, Myalinda" userId="4bfce666-4796-442b-8245-2efd9013a94d" providerId="ADAL" clId="{128E5284-644C-459E-98B7-A0BFCFB626E4}" dt="2023-01-19T18:37:28.699" v="269" actId="207"/>
          <ac:spMkLst>
            <pc:docMk/>
            <pc:sldMk cId="3485788439" sldId="263"/>
            <ac:spMk id="5" creationId="{4E0E1445-A71E-43BF-9948-795D8C18D1F7}"/>
          </ac:spMkLst>
        </pc:spChg>
      </pc:sldChg>
      <pc:sldChg chg="addSp delSp modSp new mod">
        <pc:chgData name="Martinez, Myalinda" userId="4bfce666-4796-442b-8245-2efd9013a94d" providerId="ADAL" clId="{128E5284-644C-459E-98B7-A0BFCFB626E4}" dt="2023-01-19T18:35:08.917" v="261" actId="12"/>
        <pc:sldMkLst>
          <pc:docMk/>
          <pc:sldMk cId="751060456" sldId="264"/>
        </pc:sldMkLst>
        <pc:spChg chg="del">
          <ac:chgData name="Martinez, Myalinda" userId="4bfce666-4796-442b-8245-2efd9013a94d" providerId="ADAL" clId="{128E5284-644C-459E-98B7-A0BFCFB626E4}" dt="2023-01-19T18:34:08.760" v="249"/>
          <ac:spMkLst>
            <pc:docMk/>
            <pc:sldMk cId="751060456" sldId="264"/>
            <ac:spMk id="2" creationId="{7483C974-9AB1-4D04-90D5-3FB208E8A195}"/>
          </ac:spMkLst>
        </pc:spChg>
        <pc:spChg chg="del">
          <ac:chgData name="Martinez, Myalinda" userId="4bfce666-4796-442b-8245-2efd9013a94d" providerId="ADAL" clId="{128E5284-644C-459E-98B7-A0BFCFB626E4}" dt="2023-01-19T18:34:38.050" v="254"/>
          <ac:spMkLst>
            <pc:docMk/>
            <pc:sldMk cId="751060456" sldId="264"/>
            <ac:spMk id="3" creationId="{D1E35F12-49B1-4AC4-8E63-0CB31AACA720}"/>
          </ac:spMkLst>
        </pc:spChg>
        <pc:spChg chg="add mod">
          <ac:chgData name="Martinez, Myalinda" userId="4bfce666-4796-442b-8245-2efd9013a94d" providerId="ADAL" clId="{128E5284-644C-459E-98B7-A0BFCFB626E4}" dt="2023-01-19T18:34:30.537" v="253" actId="113"/>
          <ac:spMkLst>
            <pc:docMk/>
            <pc:sldMk cId="751060456" sldId="264"/>
            <ac:spMk id="4" creationId="{588BE746-9B9F-4202-B344-32CFCF60C703}"/>
          </ac:spMkLst>
        </pc:spChg>
        <pc:spChg chg="add mod">
          <ac:chgData name="Martinez, Myalinda" userId="4bfce666-4796-442b-8245-2efd9013a94d" providerId="ADAL" clId="{128E5284-644C-459E-98B7-A0BFCFB626E4}" dt="2023-01-19T18:35:08.917" v="261" actId="12"/>
          <ac:spMkLst>
            <pc:docMk/>
            <pc:sldMk cId="751060456" sldId="264"/>
            <ac:spMk id="5" creationId="{167C7D0C-C582-424D-AD1B-1DDD5367B014}"/>
          </ac:spMkLst>
        </pc:spChg>
      </pc:sldChg>
      <pc:sldChg chg="addSp delSp modSp new mod">
        <pc:chgData name="Martinez, Myalinda" userId="4bfce666-4796-442b-8245-2efd9013a94d" providerId="ADAL" clId="{128E5284-644C-459E-98B7-A0BFCFB626E4}" dt="2023-01-19T18:40:10.585" v="296" actId="207"/>
        <pc:sldMkLst>
          <pc:docMk/>
          <pc:sldMk cId="2439979055" sldId="265"/>
        </pc:sldMkLst>
        <pc:spChg chg="del">
          <ac:chgData name="Martinez, Myalinda" userId="4bfce666-4796-442b-8245-2efd9013a94d" providerId="ADAL" clId="{128E5284-644C-459E-98B7-A0BFCFB626E4}" dt="2023-01-19T18:39:44.760" v="289"/>
          <ac:spMkLst>
            <pc:docMk/>
            <pc:sldMk cId="2439979055" sldId="265"/>
            <ac:spMk id="2" creationId="{FE4CB76E-B0C1-4493-BC32-F2CF317A1551}"/>
          </ac:spMkLst>
        </pc:spChg>
        <pc:spChg chg="del">
          <ac:chgData name="Martinez, Myalinda" userId="4bfce666-4796-442b-8245-2efd9013a94d" providerId="ADAL" clId="{128E5284-644C-459E-98B7-A0BFCFB626E4}" dt="2023-01-19T18:40:05.477" v="294"/>
          <ac:spMkLst>
            <pc:docMk/>
            <pc:sldMk cId="2439979055" sldId="265"/>
            <ac:spMk id="3" creationId="{0E20F925-7FB1-41E8-B5EE-C1DEBB5005D8}"/>
          </ac:spMkLst>
        </pc:spChg>
        <pc:spChg chg="add mod">
          <ac:chgData name="Martinez, Myalinda" userId="4bfce666-4796-442b-8245-2efd9013a94d" providerId="ADAL" clId="{128E5284-644C-459E-98B7-A0BFCFB626E4}" dt="2023-01-19T18:39:57.721" v="293" actId="113"/>
          <ac:spMkLst>
            <pc:docMk/>
            <pc:sldMk cId="2439979055" sldId="265"/>
            <ac:spMk id="4" creationId="{75EF2D18-A340-4CEE-AC40-08900DF73DC6}"/>
          </ac:spMkLst>
        </pc:spChg>
        <pc:spChg chg="add mod">
          <ac:chgData name="Martinez, Myalinda" userId="4bfce666-4796-442b-8245-2efd9013a94d" providerId="ADAL" clId="{128E5284-644C-459E-98B7-A0BFCFB626E4}" dt="2023-01-19T18:40:10.585" v="296" actId="207"/>
          <ac:spMkLst>
            <pc:docMk/>
            <pc:sldMk cId="2439979055" sldId="265"/>
            <ac:spMk id="5" creationId="{B5B3F007-0478-4D76-AD28-2FF3FD4E5B60}"/>
          </ac:spMkLst>
        </pc:spChg>
      </pc:sldChg>
      <pc:sldChg chg="addSp delSp modSp new mod">
        <pc:chgData name="Martinez, Myalinda" userId="4bfce666-4796-442b-8245-2efd9013a94d" providerId="ADAL" clId="{128E5284-644C-459E-98B7-A0BFCFB626E4}" dt="2023-01-19T18:57:40.780" v="369" actId="12"/>
        <pc:sldMkLst>
          <pc:docMk/>
          <pc:sldMk cId="183807848" sldId="266"/>
        </pc:sldMkLst>
        <pc:spChg chg="add del">
          <ac:chgData name="Martinez, Myalinda" userId="4bfce666-4796-442b-8245-2efd9013a94d" providerId="ADAL" clId="{128E5284-644C-459E-98B7-A0BFCFB626E4}" dt="2023-01-19T18:56:55.054" v="359"/>
          <ac:spMkLst>
            <pc:docMk/>
            <pc:sldMk cId="183807848" sldId="266"/>
            <ac:spMk id="2" creationId="{A0871E5E-3740-46B3-AA13-0E1750F063F6}"/>
          </ac:spMkLst>
        </pc:spChg>
        <pc:spChg chg="add del">
          <ac:chgData name="Martinez, Myalinda" userId="4bfce666-4796-442b-8245-2efd9013a94d" providerId="ADAL" clId="{128E5284-644C-459E-98B7-A0BFCFB626E4}" dt="2023-01-19T18:57:10.797" v="364"/>
          <ac:spMkLst>
            <pc:docMk/>
            <pc:sldMk cId="183807848" sldId="266"/>
            <ac:spMk id="3" creationId="{60A787FE-CBCC-4EF7-8264-01A2C5A61487}"/>
          </ac:spMkLst>
        </pc:spChg>
        <pc:spChg chg="add del mod">
          <ac:chgData name="Martinez, Myalinda" userId="4bfce666-4796-442b-8245-2efd9013a94d" providerId="ADAL" clId="{128E5284-644C-459E-98B7-A0BFCFB626E4}" dt="2023-01-19T18:56:44.711" v="354"/>
          <ac:spMkLst>
            <pc:docMk/>
            <pc:sldMk cId="183807848" sldId="266"/>
            <ac:spMk id="4" creationId="{73F7396B-D1F6-4C73-809C-C488FFDC7B56}"/>
          </ac:spMkLst>
        </pc:spChg>
        <pc:spChg chg="add del mod">
          <ac:chgData name="Martinez, Myalinda" userId="4bfce666-4796-442b-8245-2efd9013a94d" providerId="ADAL" clId="{128E5284-644C-459E-98B7-A0BFCFB626E4}" dt="2023-01-19T18:56:44.046" v="353"/>
          <ac:spMkLst>
            <pc:docMk/>
            <pc:sldMk cId="183807848" sldId="266"/>
            <ac:spMk id="5" creationId="{2402AF27-A7F7-42AD-AD89-503671108D31}"/>
          </ac:spMkLst>
        </pc:spChg>
        <pc:spChg chg="add del mod">
          <ac:chgData name="Martinez, Myalinda" userId="4bfce666-4796-442b-8245-2efd9013a94d" providerId="ADAL" clId="{128E5284-644C-459E-98B7-A0BFCFB626E4}" dt="2023-01-19T18:56:31.645" v="344"/>
          <ac:spMkLst>
            <pc:docMk/>
            <pc:sldMk cId="183807848" sldId="266"/>
            <ac:spMk id="6" creationId="{CBE14DDF-70C9-46F3-BA9C-E66C1B0289B0}"/>
          </ac:spMkLst>
        </pc:spChg>
        <pc:spChg chg="add del mod">
          <ac:chgData name="Martinez, Myalinda" userId="4bfce666-4796-442b-8245-2efd9013a94d" providerId="ADAL" clId="{128E5284-644C-459E-98B7-A0BFCFB626E4}" dt="2023-01-19T18:56:39.812" v="348"/>
          <ac:spMkLst>
            <pc:docMk/>
            <pc:sldMk cId="183807848" sldId="266"/>
            <ac:spMk id="7" creationId="{31D3F3EF-F326-441C-B354-A403C697961F}"/>
          </ac:spMkLst>
        </pc:spChg>
        <pc:spChg chg="add del mod">
          <ac:chgData name="Martinez, Myalinda" userId="4bfce666-4796-442b-8245-2efd9013a94d" providerId="ADAL" clId="{128E5284-644C-459E-98B7-A0BFCFB626E4}" dt="2023-01-19T18:56:49.854" v="358"/>
          <ac:spMkLst>
            <pc:docMk/>
            <pc:sldMk cId="183807848" sldId="266"/>
            <ac:spMk id="8" creationId="{5BE330D2-D2AD-47B4-9192-0CE6146091D0}"/>
          </ac:spMkLst>
        </pc:spChg>
        <pc:spChg chg="add mod">
          <ac:chgData name="Martinez, Myalinda" userId="4bfce666-4796-442b-8245-2efd9013a94d" providerId="ADAL" clId="{128E5284-644C-459E-98B7-A0BFCFB626E4}" dt="2023-01-19T18:57:05.050" v="363" actId="255"/>
          <ac:spMkLst>
            <pc:docMk/>
            <pc:sldMk cId="183807848" sldId="266"/>
            <ac:spMk id="9" creationId="{DB151316-D722-47C7-B5CE-60B377EA6091}"/>
          </ac:spMkLst>
        </pc:spChg>
        <pc:spChg chg="add mod">
          <ac:chgData name="Martinez, Myalinda" userId="4bfce666-4796-442b-8245-2efd9013a94d" providerId="ADAL" clId="{128E5284-644C-459E-98B7-A0BFCFB626E4}" dt="2023-01-19T18:57:40.780" v="369" actId="12"/>
          <ac:spMkLst>
            <pc:docMk/>
            <pc:sldMk cId="183807848" sldId="266"/>
            <ac:spMk id="10" creationId="{78D6E34B-0055-4F52-B648-B3AD8AD12489}"/>
          </ac:spMkLst>
        </pc:spChg>
      </pc:sldChg>
      <pc:sldChg chg="addSp delSp modSp new mod">
        <pc:chgData name="Martinez, Myalinda" userId="4bfce666-4796-442b-8245-2efd9013a94d" providerId="ADAL" clId="{128E5284-644C-459E-98B7-A0BFCFB626E4}" dt="2023-01-19T18:58:52.131" v="379" actId="12"/>
        <pc:sldMkLst>
          <pc:docMk/>
          <pc:sldMk cId="1764114720" sldId="267"/>
        </pc:sldMkLst>
        <pc:spChg chg="del">
          <ac:chgData name="Martinez, Myalinda" userId="4bfce666-4796-442b-8245-2efd9013a94d" providerId="ADAL" clId="{128E5284-644C-459E-98B7-A0BFCFB626E4}" dt="2023-01-19T18:58:18.557" v="371"/>
          <ac:spMkLst>
            <pc:docMk/>
            <pc:sldMk cId="1764114720" sldId="267"/>
            <ac:spMk id="2" creationId="{0E1D7805-E85A-4B1B-8B07-56E9561F5BD9}"/>
          </ac:spMkLst>
        </pc:spChg>
        <pc:spChg chg="del">
          <ac:chgData name="Martinez, Myalinda" userId="4bfce666-4796-442b-8245-2efd9013a94d" providerId="ADAL" clId="{128E5284-644C-459E-98B7-A0BFCFB626E4}" dt="2023-01-19T18:58:34.800" v="376"/>
          <ac:spMkLst>
            <pc:docMk/>
            <pc:sldMk cId="1764114720" sldId="267"/>
            <ac:spMk id="3" creationId="{B83650CA-2382-4614-B57F-87DFA11CB605}"/>
          </ac:spMkLst>
        </pc:spChg>
        <pc:spChg chg="add mod">
          <ac:chgData name="Martinez, Myalinda" userId="4bfce666-4796-442b-8245-2efd9013a94d" providerId="ADAL" clId="{128E5284-644C-459E-98B7-A0BFCFB626E4}" dt="2023-01-19T18:58:27.321" v="375" actId="113"/>
          <ac:spMkLst>
            <pc:docMk/>
            <pc:sldMk cId="1764114720" sldId="267"/>
            <ac:spMk id="4" creationId="{EA2A7918-A71F-4C5D-9E42-E3B396E196C1}"/>
          </ac:spMkLst>
        </pc:spChg>
        <pc:spChg chg="add mod">
          <ac:chgData name="Martinez, Myalinda" userId="4bfce666-4796-442b-8245-2efd9013a94d" providerId="ADAL" clId="{128E5284-644C-459E-98B7-A0BFCFB626E4}" dt="2023-01-19T18:58:52.131" v="379" actId="12"/>
          <ac:spMkLst>
            <pc:docMk/>
            <pc:sldMk cId="1764114720" sldId="267"/>
            <ac:spMk id="5" creationId="{3A1EF3B9-A24A-423E-A7A9-B04992B91D11}"/>
          </ac:spMkLst>
        </pc:spChg>
      </pc:sldChg>
      <pc:sldChg chg="addSp delSp modSp new mod">
        <pc:chgData name="Martinez, Myalinda" userId="4bfce666-4796-442b-8245-2efd9013a94d" providerId="ADAL" clId="{128E5284-644C-459E-98B7-A0BFCFB626E4}" dt="2023-01-19T19:01:58.993" v="416" actId="5793"/>
        <pc:sldMkLst>
          <pc:docMk/>
          <pc:sldMk cId="3374252967" sldId="268"/>
        </pc:sldMkLst>
        <pc:spChg chg="del">
          <ac:chgData name="Martinez, Myalinda" userId="4bfce666-4796-442b-8245-2efd9013a94d" providerId="ADAL" clId="{128E5284-644C-459E-98B7-A0BFCFB626E4}" dt="2023-01-19T18:59:37.832" v="381"/>
          <ac:spMkLst>
            <pc:docMk/>
            <pc:sldMk cId="3374252967" sldId="268"/>
            <ac:spMk id="2" creationId="{A2476397-8057-4F8D-A0EE-069DE46E87A1}"/>
          </ac:spMkLst>
        </pc:spChg>
        <pc:spChg chg="del">
          <ac:chgData name="Martinez, Myalinda" userId="4bfce666-4796-442b-8245-2efd9013a94d" providerId="ADAL" clId="{128E5284-644C-459E-98B7-A0BFCFB626E4}" dt="2023-01-19T18:59:56.075" v="386"/>
          <ac:spMkLst>
            <pc:docMk/>
            <pc:sldMk cId="3374252967" sldId="268"/>
            <ac:spMk id="3" creationId="{257C2AFA-E579-42E8-B53B-16D505E9AF13}"/>
          </ac:spMkLst>
        </pc:spChg>
        <pc:spChg chg="add mod">
          <ac:chgData name="Martinez, Myalinda" userId="4bfce666-4796-442b-8245-2efd9013a94d" providerId="ADAL" clId="{128E5284-644C-459E-98B7-A0BFCFB626E4}" dt="2023-01-19T18:59:47.459" v="385" actId="255"/>
          <ac:spMkLst>
            <pc:docMk/>
            <pc:sldMk cId="3374252967" sldId="268"/>
            <ac:spMk id="4" creationId="{C12C8A20-4038-41A0-B837-E2C2284753AD}"/>
          </ac:spMkLst>
        </pc:spChg>
        <pc:spChg chg="add mod">
          <ac:chgData name="Martinez, Myalinda" userId="4bfce666-4796-442b-8245-2efd9013a94d" providerId="ADAL" clId="{128E5284-644C-459E-98B7-A0BFCFB626E4}" dt="2023-01-19T19:01:58.993" v="416" actId="5793"/>
          <ac:spMkLst>
            <pc:docMk/>
            <pc:sldMk cId="3374252967" sldId="268"/>
            <ac:spMk id="5" creationId="{F754C797-37BA-46C4-AAF0-1AC850B435D9}"/>
          </ac:spMkLst>
        </pc:spChg>
        <pc:spChg chg="add del mod">
          <ac:chgData name="Martinez, Myalinda" userId="4bfce666-4796-442b-8245-2efd9013a94d" providerId="ADAL" clId="{128E5284-644C-459E-98B7-A0BFCFB626E4}" dt="2023-01-19T19:01:20.815" v="401" actId="478"/>
          <ac:spMkLst>
            <pc:docMk/>
            <pc:sldMk cId="3374252967" sldId="268"/>
            <ac:spMk id="6" creationId="{038D1C28-9F10-4FBF-82D2-902945AAA460}"/>
          </ac:spMkLst>
        </pc:spChg>
      </pc:sldChg>
      <pc:sldChg chg="addSp delSp modSp new mod">
        <pc:chgData name="Martinez, Myalinda" userId="4bfce666-4796-442b-8245-2efd9013a94d" providerId="ADAL" clId="{128E5284-644C-459E-98B7-A0BFCFB626E4}" dt="2023-01-19T19:05:42.889" v="444" actId="12"/>
        <pc:sldMkLst>
          <pc:docMk/>
          <pc:sldMk cId="2423578915" sldId="269"/>
        </pc:sldMkLst>
        <pc:spChg chg="del">
          <ac:chgData name="Martinez, Myalinda" userId="4bfce666-4796-442b-8245-2efd9013a94d" providerId="ADAL" clId="{128E5284-644C-459E-98B7-A0BFCFB626E4}" dt="2023-01-19T19:03:17.475" v="418"/>
          <ac:spMkLst>
            <pc:docMk/>
            <pc:sldMk cId="2423578915" sldId="269"/>
            <ac:spMk id="2" creationId="{5B5482C6-D500-4DCD-9F8B-562C7559DB1A}"/>
          </ac:spMkLst>
        </pc:spChg>
        <pc:spChg chg="del">
          <ac:chgData name="Martinez, Myalinda" userId="4bfce666-4796-442b-8245-2efd9013a94d" providerId="ADAL" clId="{128E5284-644C-459E-98B7-A0BFCFB626E4}" dt="2023-01-19T19:03:34.435" v="423"/>
          <ac:spMkLst>
            <pc:docMk/>
            <pc:sldMk cId="2423578915" sldId="269"/>
            <ac:spMk id="3" creationId="{29EECBE1-6CE5-40B5-84D0-B2430559F232}"/>
          </ac:spMkLst>
        </pc:spChg>
        <pc:spChg chg="add mod">
          <ac:chgData name="Martinez, Myalinda" userId="4bfce666-4796-442b-8245-2efd9013a94d" providerId="ADAL" clId="{128E5284-644C-459E-98B7-A0BFCFB626E4}" dt="2023-01-19T19:03:27.203" v="422" actId="255"/>
          <ac:spMkLst>
            <pc:docMk/>
            <pc:sldMk cId="2423578915" sldId="269"/>
            <ac:spMk id="4" creationId="{19A47425-C406-4A28-8B92-37B29179123F}"/>
          </ac:spMkLst>
        </pc:spChg>
        <pc:spChg chg="add mod">
          <ac:chgData name="Martinez, Myalinda" userId="4bfce666-4796-442b-8245-2efd9013a94d" providerId="ADAL" clId="{128E5284-644C-459E-98B7-A0BFCFB626E4}" dt="2023-01-19T19:05:42.889" v="444" actId="12"/>
          <ac:spMkLst>
            <pc:docMk/>
            <pc:sldMk cId="2423578915" sldId="269"/>
            <ac:spMk id="5" creationId="{883EB61E-C724-4731-9F13-8A4690BB5A51}"/>
          </ac:spMkLst>
        </pc:spChg>
        <pc:spChg chg="add del mod">
          <ac:chgData name="Martinez, Myalinda" userId="4bfce666-4796-442b-8245-2efd9013a94d" providerId="ADAL" clId="{128E5284-644C-459E-98B7-A0BFCFB626E4}" dt="2023-01-19T19:05:07.979" v="438"/>
          <ac:spMkLst>
            <pc:docMk/>
            <pc:sldMk cId="2423578915" sldId="269"/>
            <ac:spMk id="6" creationId="{D9924611-E01C-4F59-9CFE-50E9DD321A57}"/>
          </ac:spMkLst>
        </pc:spChg>
      </pc:sldChg>
      <pc:sldChg chg="addSp delSp modSp new mod">
        <pc:chgData name="Martinez, Myalinda" userId="4bfce666-4796-442b-8245-2efd9013a94d" providerId="ADAL" clId="{128E5284-644C-459E-98B7-A0BFCFB626E4}" dt="2023-01-19T20:30:52.167" v="461" actId="12"/>
        <pc:sldMkLst>
          <pc:docMk/>
          <pc:sldMk cId="3764893162" sldId="270"/>
        </pc:sldMkLst>
        <pc:spChg chg="del">
          <ac:chgData name="Martinez, Myalinda" userId="4bfce666-4796-442b-8245-2efd9013a94d" providerId="ADAL" clId="{128E5284-644C-459E-98B7-A0BFCFB626E4}" dt="2023-01-19T20:29:08.019" v="446"/>
          <ac:spMkLst>
            <pc:docMk/>
            <pc:sldMk cId="3764893162" sldId="270"/>
            <ac:spMk id="2" creationId="{0D1AFD1A-E458-4235-987B-2B5249CDED34}"/>
          </ac:spMkLst>
        </pc:spChg>
        <pc:spChg chg="del">
          <ac:chgData name="Martinez, Myalinda" userId="4bfce666-4796-442b-8245-2efd9013a94d" providerId="ADAL" clId="{128E5284-644C-459E-98B7-A0BFCFB626E4}" dt="2023-01-19T20:29:38.031" v="451"/>
          <ac:spMkLst>
            <pc:docMk/>
            <pc:sldMk cId="3764893162" sldId="270"/>
            <ac:spMk id="3" creationId="{3B3D9450-553E-405B-9DD8-3C0EA8233F32}"/>
          </ac:spMkLst>
        </pc:spChg>
        <pc:spChg chg="add mod">
          <ac:chgData name="Martinez, Myalinda" userId="4bfce666-4796-442b-8245-2efd9013a94d" providerId="ADAL" clId="{128E5284-644C-459E-98B7-A0BFCFB626E4}" dt="2023-01-19T20:29:17.097" v="450" actId="113"/>
          <ac:spMkLst>
            <pc:docMk/>
            <pc:sldMk cId="3764893162" sldId="270"/>
            <ac:spMk id="4" creationId="{A48D0E0E-A494-46A5-9B67-B5CC750CE8A6}"/>
          </ac:spMkLst>
        </pc:spChg>
        <pc:spChg chg="add mod">
          <ac:chgData name="Martinez, Myalinda" userId="4bfce666-4796-442b-8245-2efd9013a94d" providerId="ADAL" clId="{128E5284-644C-459E-98B7-A0BFCFB626E4}" dt="2023-01-19T20:30:52.167" v="461" actId="12"/>
          <ac:spMkLst>
            <pc:docMk/>
            <pc:sldMk cId="3764893162" sldId="270"/>
            <ac:spMk id="5" creationId="{B7162FCD-8A1E-4386-8F7F-751E7777149D}"/>
          </ac:spMkLst>
        </pc:spChg>
      </pc:sldChg>
      <pc:sldChg chg="addSp delSp modSp new mod">
        <pc:chgData name="Martinez, Myalinda" userId="4bfce666-4796-442b-8245-2efd9013a94d" providerId="ADAL" clId="{128E5284-644C-459E-98B7-A0BFCFB626E4}" dt="2023-01-19T20:32:32.463" v="474" actId="12"/>
        <pc:sldMkLst>
          <pc:docMk/>
          <pc:sldMk cId="4067406234" sldId="271"/>
        </pc:sldMkLst>
        <pc:spChg chg="add del">
          <ac:chgData name="Martinez, Myalinda" userId="4bfce666-4796-442b-8245-2efd9013a94d" providerId="ADAL" clId="{128E5284-644C-459E-98B7-A0BFCFB626E4}" dt="2023-01-19T20:31:58.652" v="467"/>
          <ac:spMkLst>
            <pc:docMk/>
            <pc:sldMk cId="4067406234" sldId="271"/>
            <ac:spMk id="2" creationId="{27F3EAAB-F306-4D86-9388-579DFD3A5AEC}"/>
          </ac:spMkLst>
        </pc:spChg>
        <pc:spChg chg="del">
          <ac:chgData name="Martinez, Myalinda" userId="4bfce666-4796-442b-8245-2efd9013a94d" providerId="ADAL" clId="{128E5284-644C-459E-98B7-A0BFCFB626E4}" dt="2023-01-19T20:32:22.191" v="472"/>
          <ac:spMkLst>
            <pc:docMk/>
            <pc:sldMk cId="4067406234" sldId="271"/>
            <ac:spMk id="3" creationId="{3880EA41-DAEE-46D0-B205-DE0A6A0BFD2F}"/>
          </ac:spMkLst>
        </pc:spChg>
        <pc:spChg chg="add del mod">
          <ac:chgData name="Martinez, Myalinda" userId="4bfce666-4796-442b-8245-2efd9013a94d" providerId="ADAL" clId="{128E5284-644C-459E-98B7-A0BFCFB626E4}" dt="2023-01-19T20:31:56.204" v="466"/>
          <ac:spMkLst>
            <pc:docMk/>
            <pc:sldMk cId="4067406234" sldId="271"/>
            <ac:spMk id="4" creationId="{2B1D9CEC-F8F9-49DE-9C01-F2543C29584D}"/>
          </ac:spMkLst>
        </pc:spChg>
        <pc:spChg chg="add del mod">
          <ac:chgData name="Martinez, Myalinda" userId="4bfce666-4796-442b-8245-2efd9013a94d" providerId="ADAL" clId="{128E5284-644C-459E-98B7-A0BFCFB626E4}" dt="2023-01-19T20:31:52.003" v="465"/>
          <ac:spMkLst>
            <pc:docMk/>
            <pc:sldMk cId="4067406234" sldId="271"/>
            <ac:spMk id="5" creationId="{CB156062-F466-42A8-B16E-CEED970588A8}"/>
          </ac:spMkLst>
        </pc:spChg>
        <pc:spChg chg="add mod">
          <ac:chgData name="Martinez, Myalinda" userId="4bfce666-4796-442b-8245-2efd9013a94d" providerId="ADAL" clId="{128E5284-644C-459E-98B7-A0BFCFB626E4}" dt="2023-01-19T20:32:07.394" v="471" actId="255"/>
          <ac:spMkLst>
            <pc:docMk/>
            <pc:sldMk cId="4067406234" sldId="271"/>
            <ac:spMk id="6" creationId="{A04FA375-0233-4689-B2B5-2605D24EE3ED}"/>
          </ac:spMkLst>
        </pc:spChg>
        <pc:spChg chg="add mod">
          <ac:chgData name="Martinez, Myalinda" userId="4bfce666-4796-442b-8245-2efd9013a94d" providerId="ADAL" clId="{128E5284-644C-459E-98B7-A0BFCFB626E4}" dt="2023-01-19T20:32:32.463" v="474" actId="12"/>
          <ac:spMkLst>
            <pc:docMk/>
            <pc:sldMk cId="4067406234" sldId="271"/>
            <ac:spMk id="7" creationId="{49CF32C2-72E7-444C-A5C4-52661016E6E6}"/>
          </ac:spMkLst>
        </pc:spChg>
      </pc:sldChg>
      <pc:sldChg chg="addSp delSp modSp new mod">
        <pc:chgData name="Martinez, Myalinda" userId="4bfce666-4796-442b-8245-2efd9013a94d" providerId="ADAL" clId="{128E5284-644C-459E-98B7-A0BFCFB626E4}" dt="2023-01-19T20:35:19.289" v="494" actId="12"/>
        <pc:sldMkLst>
          <pc:docMk/>
          <pc:sldMk cId="3641477163" sldId="272"/>
        </pc:sldMkLst>
        <pc:spChg chg="del">
          <ac:chgData name="Martinez, Myalinda" userId="4bfce666-4796-442b-8245-2efd9013a94d" providerId="ADAL" clId="{128E5284-644C-459E-98B7-A0BFCFB626E4}" dt="2023-01-19T20:33:53.007" v="476"/>
          <ac:spMkLst>
            <pc:docMk/>
            <pc:sldMk cId="3641477163" sldId="272"/>
            <ac:spMk id="2" creationId="{1C1C7526-ABFA-4B87-A8AE-45DCAFF81A59}"/>
          </ac:spMkLst>
        </pc:spChg>
        <pc:spChg chg="del">
          <ac:chgData name="Martinez, Myalinda" userId="4bfce666-4796-442b-8245-2efd9013a94d" providerId="ADAL" clId="{128E5284-644C-459E-98B7-A0BFCFB626E4}" dt="2023-01-19T20:34:13.592" v="482"/>
          <ac:spMkLst>
            <pc:docMk/>
            <pc:sldMk cId="3641477163" sldId="272"/>
            <ac:spMk id="3" creationId="{36BCCA37-20A3-455E-94A9-5154A077CE9E}"/>
          </ac:spMkLst>
        </pc:spChg>
        <pc:spChg chg="add mod">
          <ac:chgData name="Martinez, Myalinda" userId="4bfce666-4796-442b-8245-2efd9013a94d" providerId="ADAL" clId="{128E5284-644C-459E-98B7-A0BFCFB626E4}" dt="2023-01-19T20:34:04.707" v="481" actId="255"/>
          <ac:spMkLst>
            <pc:docMk/>
            <pc:sldMk cId="3641477163" sldId="272"/>
            <ac:spMk id="4" creationId="{D97947FB-959D-4540-A510-95E27D52E780}"/>
          </ac:spMkLst>
        </pc:spChg>
        <pc:spChg chg="add mod">
          <ac:chgData name="Martinez, Myalinda" userId="4bfce666-4796-442b-8245-2efd9013a94d" providerId="ADAL" clId="{128E5284-644C-459E-98B7-A0BFCFB626E4}" dt="2023-01-19T20:35:19.289" v="494" actId="12"/>
          <ac:spMkLst>
            <pc:docMk/>
            <pc:sldMk cId="3641477163" sldId="272"/>
            <ac:spMk id="5" creationId="{28F31AEE-AA7F-4A68-A78A-BABF2867B4B0}"/>
          </ac:spMkLst>
        </pc:spChg>
      </pc:sldChg>
      <pc:sldChg chg="addSp delSp modSp new mod modClrScheme chgLayout">
        <pc:chgData name="Martinez, Myalinda" userId="4bfce666-4796-442b-8245-2efd9013a94d" providerId="ADAL" clId="{128E5284-644C-459E-98B7-A0BFCFB626E4}" dt="2023-01-19T20:46:17.203" v="639" actId="1076"/>
        <pc:sldMkLst>
          <pc:docMk/>
          <pc:sldMk cId="258661" sldId="273"/>
        </pc:sldMkLst>
        <pc:spChg chg="add del mod ord">
          <ac:chgData name="Martinez, Myalinda" userId="4bfce666-4796-442b-8245-2efd9013a94d" providerId="ADAL" clId="{128E5284-644C-459E-98B7-A0BFCFB626E4}" dt="2023-01-19T20:38:21.613" v="498" actId="478"/>
          <ac:spMkLst>
            <pc:docMk/>
            <pc:sldMk cId="258661" sldId="273"/>
            <ac:spMk id="2" creationId="{288BF349-5ABB-42CE-A801-AE5B5BC8543E}"/>
          </ac:spMkLst>
        </pc:spChg>
        <pc:spChg chg="add del mod ord">
          <ac:chgData name="Martinez, Myalinda" userId="4bfce666-4796-442b-8245-2efd9013a94d" providerId="ADAL" clId="{128E5284-644C-459E-98B7-A0BFCFB626E4}" dt="2023-01-19T20:38:24.089" v="499" actId="478"/>
          <ac:spMkLst>
            <pc:docMk/>
            <pc:sldMk cId="258661" sldId="273"/>
            <ac:spMk id="3" creationId="{E6DA0614-45F5-437C-A5ED-B2B1FCBA574F}"/>
          </ac:spMkLst>
        </pc:spChg>
        <pc:spChg chg="add del">
          <ac:chgData name="Martinez, Myalinda" userId="4bfce666-4796-442b-8245-2efd9013a94d" providerId="ADAL" clId="{128E5284-644C-459E-98B7-A0BFCFB626E4}" dt="2023-01-19T20:38:29.088" v="500" actId="478"/>
          <ac:spMkLst>
            <pc:docMk/>
            <pc:sldMk cId="258661" sldId="273"/>
            <ac:spMk id="4" creationId="{E2C27D64-0AFD-4A2C-8A4C-43A3D5BABE13}"/>
          </ac:spMkLst>
        </pc:spChg>
        <pc:spChg chg="add del">
          <ac:chgData name="Martinez, Myalinda" userId="4bfce666-4796-442b-8245-2efd9013a94d" providerId="ADAL" clId="{128E5284-644C-459E-98B7-A0BFCFB626E4}" dt="2023-01-19T20:38:30.485" v="501" actId="478"/>
          <ac:spMkLst>
            <pc:docMk/>
            <pc:sldMk cId="258661" sldId="273"/>
            <ac:spMk id="5" creationId="{467185C3-D371-45F6-9DFB-351307A55565}"/>
          </ac:spMkLst>
        </pc:spChg>
        <pc:spChg chg="add del">
          <ac:chgData name="Martinez, Myalinda" userId="4bfce666-4796-442b-8245-2efd9013a94d" providerId="ADAL" clId="{128E5284-644C-459E-98B7-A0BFCFB626E4}" dt="2023-01-19T20:38:32.140" v="502" actId="478"/>
          <ac:spMkLst>
            <pc:docMk/>
            <pc:sldMk cId="258661" sldId="273"/>
            <ac:spMk id="6" creationId="{93BEEBCB-721C-45A2-A0F4-D17C3744C384}"/>
          </ac:spMkLst>
        </pc:spChg>
        <pc:spChg chg="add del mod ord">
          <ac:chgData name="Martinez, Myalinda" userId="4bfce666-4796-442b-8245-2efd9013a94d" providerId="ADAL" clId="{128E5284-644C-459E-98B7-A0BFCFB626E4}" dt="2023-01-19T20:38:10.044" v="497" actId="700"/>
          <ac:spMkLst>
            <pc:docMk/>
            <pc:sldMk cId="258661" sldId="273"/>
            <ac:spMk id="7" creationId="{337510FA-8AFF-49CD-9C82-21CFFE5B158E}"/>
          </ac:spMkLst>
        </pc:spChg>
        <pc:spChg chg="add del mod ord">
          <ac:chgData name="Martinez, Myalinda" userId="4bfce666-4796-442b-8245-2efd9013a94d" providerId="ADAL" clId="{128E5284-644C-459E-98B7-A0BFCFB626E4}" dt="2023-01-19T20:38:10.044" v="497" actId="700"/>
          <ac:spMkLst>
            <pc:docMk/>
            <pc:sldMk cId="258661" sldId="273"/>
            <ac:spMk id="8" creationId="{9AFD664C-A8C5-480C-97F8-7BB8CF363E5A}"/>
          </ac:spMkLst>
        </pc:spChg>
        <pc:spChg chg="add mod">
          <ac:chgData name="Martinez, Myalinda" userId="4bfce666-4796-442b-8245-2efd9013a94d" providerId="ADAL" clId="{128E5284-644C-459E-98B7-A0BFCFB626E4}" dt="2023-01-19T20:41:18.085" v="523" actId="113"/>
          <ac:spMkLst>
            <pc:docMk/>
            <pc:sldMk cId="258661" sldId="273"/>
            <ac:spMk id="9" creationId="{96CE04AA-EB83-442F-93F7-2DEFD5454F47}"/>
          </ac:spMkLst>
        </pc:spChg>
        <pc:spChg chg="add del mod">
          <ac:chgData name="Martinez, Myalinda" userId="4bfce666-4796-442b-8245-2efd9013a94d" providerId="ADAL" clId="{128E5284-644C-459E-98B7-A0BFCFB626E4}" dt="2023-01-19T20:39:11.613" v="508" actId="478"/>
          <ac:spMkLst>
            <pc:docMk/>
            <pc:sldMk cId="258661" sldId="273"/>
            <ac:spMk id="10" creationId="{22955954-2911-4A43-BAB9-B28202819A5C}"/>
          </ac:spMkLst>
        </pc:spChg>
        <pc:spChg chg="add mod">
          <ac:chgData name="Martinez, Myalinda" userId="4bfce666-4796-442b-8245-2efd9013a94d" providerId="ADAL" clId="{128E5284-644C-459E-98B7-A0BFCFB626E4}" dt="2023-01-19T20:45:54.018" v="633" actId="20577"/>
          <ac:spMkLst>
            <pc:docMk/>
            <pc:sldMk cId="258661" sldId="273"/>
            <ac:spMk id="11" creationId="{1DE7BC33-83F0-4000-A819-AB546A4C2733}"/>
          </ac:spMkLst>
        </pc:spChg>
        <pc:spChg chg="add mod">
          <ac:chgData name="Martinez, Myalinda" userId="4bfce666-4796-442b-8245-2efd9013a94d" providerId="ADAL" clId="{128E5284-644C-459E-98B7-A0BFCFB626E4}" dt="2023-01-19T20:45:23.577" v="614" actId="20577"/>
          <ac:spMkLst>
            <pc:docMk/>
            <pc:sldMk cId="258661" sldId="273"/>
            <ac:spMk id="12" creationId="{A721713C-76B7-45CF-ADBF-8272F72583E0}"/>
          </ac:spMkLst>
        </pc:spChg>
        <pc:spChg chg="add mod">
          <ac:chgData name="Martinez, Myalinda" userId="4bfce666-4796-442b-8245-2efd9013a94d" providerId="ADAL" clId="{128E5284-644C-459E-98B7-A0BFCFB626E4}" dt="2023-01-19T20:45:38.515" v="617" actId="207"/>
          <ac:spMkLst>
            <pc:docMk/>
            <pc:sldMk cId="258661" sldId="273"/>
            <ac:spMk id="19" creationId="{E04B3AED-6D4F-4ABB-8565-71DAAD07EB8F}"/>
          </ac:spMkLst>
        </pc:spChg>
        <pc:spChg chg="add mod">
          <ac:chgData name="Martinez, Myalinda" userId="4bfce666-4796-442b-8245-2efd9013a94d" providerId="ADAL" clId="{128E5284-644C-459E-98B7-A0BFCFB626E4}" dt="2023-01-19T20:46:17.203" v="639" actId="1076"/>
          <ac:spMkLst>
            <pc:docMk/>
            <pc:sldMk cId="258661" sldId="273"/>
            <ac:spMk id="20" creationId="{A5AF184D-B165-47F8-AB20-F19C624CA945}"/>
          </ac:spMkLst>
        </pc:spChg>
        <pc:picChg chg="add mod">
          <ac:chgData name="Martinez, Myalinda" userId="4bfce666-4796-442b-8245-2efd9013a94d" providerId="ADAL" clId="{128E5284-644C-459E-98B7-A0BFCFB626E4}" dt="2023-01-19T20:43:57.553" v="599" actId="1076"/>
          <ac:picMkLst>
            <pc:docMk/>
            <pc:sldMk cId="258661" sldId="273"/>
            <ac:picMk id="18" creationId="{58D3C9BC-5E60-43E3-9881-FB49C7191654}"/>
          </ac:picMkLst>
        </pc:picChg>
        <pc:cxnChg chg="add mod">
          <ac:chgData name="Martinez, Myalinda" userId="4bfce666-4796-442b-8245-2efd9013a94d" providerId="ADAL" clId="{128E5284-644C-459E-98B7-A0BFCFB626E4}" dt="2023-01-19T20:42:07.635" v="530" actId="14100"/>
          <ac:cxnSpMkLst>
            <pc:docMk/>
            <pc:sldMk cId="258661" sldId="273"/>
            <ac:cxnSpMk id="14" creationId="{7EDAA590-A9F6-485F-BD16-6BCC693A8F98}"/>
          </ac:cxnSpMkLst>
        </pc:cxnChg>
      </pc:sldChg>
      <pc:sldChg chg="addSp delSp modSp new mod">
        <pc:chgData name="Martinez, Myalinda" userId="4bfce666-4796-442b-8245-2efd9013a94d" providerId="ADAL" clId="{128E5284-644C-459E-98B7-A0BFCFB626E4}" dt="2023-01-19T20:48:19.891" v="656" actId="207"/>
        <pc:sldMkLst>
          <pc:docMk/>
          <pc:sldMk cId="1338196578" sldId="274"/>
        </pc:sldMkLst>
        <pc:spChg chg="del">
          <ac:chgData name="Martinez, Myalinda" userId="4bfce666-4796-442b-8245-2efd9013a94d" providerId="ADAL" clId="{128E5284-644C-459E-98B7-A0BFCFB626E4}" dt="2023-01-19T20:47:22.749" v="641" actId="478"/>
          <ac:spMkLst>
            <pc:docMk/>
            <pc:sldMk cId="1338196578" sldId="274"/>
            <ac:spMk id="2" creationId="{BCA2C417-BFFD-4681-91D8-4E3D42679986}"/>
          </ac:spMkLst>
        </pc:spChg>
        <pc:spChg chg="del">
          <ac:chgData name="Martinez, Myalinda" userId="4bfce666-4796-442b-8245-2efd9013a94d" providerId="ADAL" clId="{128E5284-644C-459E-98B7-A0BFCFB626E4}" dt="2023-01-19T20:47:27.458" v="643" actId="478"/>
          <ac:spMkLst>
            <pc:docMk/>
            <pc:sldMk cId="1338196578" sldId="274"/>
            <ac:spMk id="3" creationId="{40CC17D5-A2AA-43EB-8D75-1D27ED8A878F}"/>
          </ac:spMkLst>
        </pc:spChg>
        <pc:spChg chg="del">
          <ac:chgData name="Martinez, Myalinda" userId="4bfce666-4796-442b-8245-2efd9013a94d" providerId="ADAL" clId="{128E5284-644C-459E-98B7-A0BFCFB626E4}" dt="2023-01-19T20:47:26.172" v="642" actId="478"/>
          <ac:spMkLst>
            <pc:docMk/>
            <pc:sldMk cId="1338196578" sldId="274"/>
            <ac:spMk id="4" creationId="{13F23E57-0642-4F6F-B747-082934FC0E20}"/>
          </ac:spMkLst>
        </pc:spChg>
        <pc:spChg chg="add mod">
          <ac:chgData name="Martinez, Myalinda" userId="4bfce666-4796-442b-8245-2efd9013a94d" providerId="ADAL" clId="{128E5284-644C-459E-98B7-A0BFCFB626E4}" dt="2023-01-19T20:47:54.291" v="650" actId="207"/>
          <ac:spMkLst>
            <pc:docMk/>
            <pc:sldMk cId="1338196578" sldId="274"/>
            <ac:spMk id="5" creationId="{E27E03D8-FC2A-4830-93F0-92CE47CDF96A}"/>
          </ac:spMkLst>
        </pc:spChg>
        <pc:spChg chg="add mod">
          <ac:chgData name="Martinez, Myalinda" userId="4bfce666-4796-442b-8245-2efd9013a94d" providerId="ADAL" clId="{128E5284-644C-459E-98B7-A0BFCFB626E4}" dt="2023-01-19T20:48:19.891" v="656" actId="207"/>
          <ac:spMkLst>
            <pc:docMk/>
            <pc:sldMk cId="1338196578" sldId="274"/>
            <ac:spMk id="6" creationId="{DD82A2F1-ED1A-445E-A821-F8DA9560A0B1}"/>
          </ac:spMkLst>
        </pc:spChg>
      </pc:sldChg>
      <pc:sldChg chg="addSp delSp modSp new mod">
        <pc:chgData name="Martinez, Myalinda" userId="4bfce666-4796-442b-8245-2efd9013a94d" providerId="ADAL" clId="{128E5284-644C-459E-98B7-A0BFCFB626E4}" dt="2023-01-19T20:53:55.013" v="673" actId="1076"/>
        <pc:sldMkLst>
          <pc:docMk/>
          <pc:sldMk cId="1655597231" sldId="275"/>
        </pc:sldMkLst>
        <pc:spChg chg="del">
          <ac:chgData name="Martinez, Myalinda" userId="4bfce666-4796-442b-8245-2efd9013a94d" providerId="ADAL" clId="{128E5284-644C-459E-98B7-A0BFCFB626E4}" dt="2023-01-19T20:53:29.450" v="670"/>
          <ac:spMkLst>
            <pc:docMk/>
            <pc:sldMk cId="1655597231" sldId="275"/>
            <ac:spMk id="3" creationId="{B85E3278-652F-4EF4-B08A-BD19EC09FE26}"/>
          </ac:spMkLst>
        </pc:spChg>
        <pc:picChg chg="add mod">
          <ac:chgData name="Martinez, Myalinda" userId="4bfce666-4796-442b-8245-2efd9013a94d" providerId="ADAL" clId="{128E5284-644C-459E-98B7-A0BFCFB626E4}" dt="2023-01-19T20:53:55.013" v="673" actId="1076"/>
          <ac:picMkLst>
            <pc:docMk/>
            <pc:sldMk cId="1655597231" sldId="275"/>
            <ac:picMk id="5" creationId="{FCAFF1FC-1C9C-4AD3-A6CB-DC25975FB342}"/>
          </ac:picMkLst>
        </pc:picChg>
      </pc:sldChg>
      <pc:sldChg chg="addSp delSp modSp new mod">
        <pc:chgData name="Martinez, Myalinda" userId="4bfce666-4796-442b-8245-2efd9013a94d" providerId="ADAL" clId="{128E5284-644C-459E-98B7-A0BFCFB626E4}" dt="2023-01-19T20:58:13.891" v="693" actId="12"/>
        <pc:sldMkLst>
          <pc:docMk/>
          <pc:sldMk cId="4008902851" sldId="276"/>
        </pc:sldMkLst>
        <pc:spChg chg="del">
          <ac:chgData name="Martinez, Myalinda" userId="4bfce666-4796-442b-8245-2efd9013a94d" providerId="ADAL" clId="{128E5284-644C-459E-98B7-A0BFCFB626E4}" dt="2023-01-19T20:56:28.105" v="674" actId="478"/>
          <ac:spMkLst>
            <pc:docMk/>
            <pc:sldMk cId="4008902851" sldId="276"/>
            <ac:spMk id="2" creationId="{3C731DA0-2179-4AA9-A959-56C01FAF7BA3}"/>
          </ac:spMkLst>
        </pc:spChg>
        <pc:spChg chg="del">
          <ac:chgData name="Martinez, Myalinda" userId="4bfce666-4796-442b-8245-2efd9013a94d" providerId="ADAL" clId="{128E5284-644C-459E-98B7-A0BFCFB626E4}" dt="2023-01-19T20:56:34.948" v="675" actId="478"/>
          <ac:spMkLst>
            <pc:docMk/>
            <pc:sldMk cId="4008902851" sldId="276"/>
            <ac:spMk id="3" creationId="{E8A177E8-CDAE-466F-A342-623DE067A8D8}"/>
          </ac:spMkLst>
        </pc:spChg>
        <pc:spChg chg="add mod">
          <ac:chgData name="Martinez, Myalinda" userId="4bfce666-4796-442b-8245-2efd9013a94d" providerId="ADAL" clId="{128E5284-644C-459E-98B7-A0BFCFB626E4}" dt="2023-01-19T20:57:47.434" v="689" actId="1076"/>
          <ac:spMkLst>
            <pc:docMk/>
            <pc:sldMk cId="4008902851" sldId="276"/>
            <ac:spMk id="6" creationId="{E604EB40-5A74-445D-9A13-5EB0A99FFB05}"/>
          </ac:spMkLst>
        </pc:spChg>
        <pc:spChg chg="add mod">
          <ac:chgData name="Martinez, Myalinda" userId="4bfce666-4796-442b-8245-2efd9013a94d" providerId="ADAL" clId="{128E5284-644C-459E-98B7-A0BFCFB626E4}" dt="2023-01-19T20:58:13.891" v="693" actId="12"/>
          <ac:spMkLst>
            <pc:docMk/>
            <pc:sldMk cId="4008902851" sldId="276"/>
            <ac:spMk id="7" creationId="{CBF3C1E8-E07D-458C-AB4F-293704EB963A}"/>
          </ac:spMkLst>
        </pc:spChg>
        <pc:graphicFrameChg chg="add mod">
          <ac:chgData name="Martinez, Myalinda" userId="4bfce666-4796-442b-8245-2efd9013a94d" providerId="ADAL" clId="{128E5284-644C-459E-98B7-A0BFCFB626E4}" dt="2023-01-19T20:58:07.913" v="692"/>
          <ac:graphicFrameMkLst>
            <pc:docMk/>
            <pc:sldMk cId="4008902851" sldId="276"/>
            <ac:graphicFrameMk id="4" creationId="{E0D668DF-F674-46E1-97D6-0B384B18E59E}"/>
          </ac:graphicFrameMkLst>
        </pc:graphicFrameChg>
        <pc:graphicFrameChg chg="add del mod">
          <ac:chgData name="Martinez, Myalinda" userId="4bfce666-4796-442b-8245-2efd9013a94d" providerId="ADAL" clId="{128E5284-644C-459E-98B7-A0BFCFB626E4}" dt="2023-01-19T20:57:04.376" v="679" actId="478"/>
          <ac:graphicFrameMkLst>
            <pc:docMk/>
            <pc:sldMk cId="4008902851" sldId="276"/>
            <ac:graphicFrameMk id="5" creationId="{2F44F635-5C0F-4C66-9A92-64B77FA36C7D}"/>
          </ac:graphicFrameMkLst>
        </pc:graphicFrameChg>
      </pc:sldChg>
      <pc:sldChg chg="addSp delSp modSp new mod setBg">
        <pc:chgData name="Martinez, Myalinda" userId="4bfce666-4796-442b-8245-2efd9013a94d" providerId="ADAL" clId="{128E5284-644C-459E-98B7-A0BFCFB626E4}" dt="2023-01-19T21:27:54.541" v="912" actId="14100"/>
        <pc:sldMkLst>
          <pc:docMk/>
          <pc:sldMk cId="204356613" sldId="277"/>
        </pc:sldMkLst>
        <pc:spChg chg="add mod">
          <ac:chgData name="Martinez, Myalinda" userId="4bfce666-4796-442b-8245-2efd9013a94d" providerId="ADAL" clId="{128E5284-644C-459E-98B7-A0BFCFB626E4}" dt="2023-01-19T21:27:00.908" v="906" actId="1076"/>
          <ac:spMkLst>
            <pc:docMk/>
            <pc:sldMk cId="204356613" sldId="277"/>
            <ac:spMk id="14" creationId="{5D4DD7AC-0112-4984-8030-DE65167B9282}"/>
          </ac:spMkLst>
        </pc:spChg>
        <pc:picChg chg="add del mod">
          <ac:chgData name="Martinez, Myalinda" userId="4bfce666-4796-442b-8245-2efd9013a94d" providerId="ADAL" clId="{128E5284-644C-459E-98B7-A0BFCFB626E4}" dt="2023-01-19T21:15:31.948" v="727" actId="478"/>
          <ac:picMkLst>
            <pc:docMk/>
            <pc:sldMk cId="204356613" sldId="277"/>
            <ac:picMk id="3" creationId="{01B9D56A-0B96-4443-93D1-19FD9716DF9E}"/>
          </ac:picMkLst>
        </pc:picChg>
        <pc:picChg chg="add del mod">
          <ac:chgData name="Martinez, Myalinda" userId="4bfce666-4796-442b-8245-2efd9013a94d" providerId="ADAL" clId="{128E5284-644C-459E-98B7-A0BFCFB626E4}" dt="2023-01-19T21:15:28.163" v="725" actId="931"/>
          <ac:picMkLst>
            <pc:docMk/>
            <pc:sldMk cId="204356613" sldId="277"/>
            <ac:picMk id="5" creationId="{277B9940-1D26-48ED-B3FC-80EEDD98D033}"/>
          </ac:picMkLst>
        </pc:picChg>
        <pc:picChg chg="add mod">
          <ac:chgData name="Martinez, Myalinda" userId="4bfce666-4796-442b-8245-2efd9013a94d" providerId="ADAL" clId="{128E5284-644C-459E-98B7-A0BFCFB626E4}" dt="2023-01-19T21:26:13.108" v="895" actId="14100"/>
          <ac:picMkLst>
            <pc:docMk/>
            <pc:sldMk cId="204356613" sldId="277"/>
            <ac:picMk id="7" creationId="{4D8A5C31-BEDE-4745-9BCC-657CB0BF2F5E}"/>
          </ac:picMkLst>
        </pc:picChg>
        <pc:picChg chg="add mod">
          <ac:chgData name="Martinez, Myalinda" userId="4bfce666-4796-442b-8245-2efd9013a94d" providerId="ADAL" clId="{128E5284-644C-459E-98B7-A0BFCFB626E4}" dt="2023-01-19T21:26:14.613" v="896" actId="1076"/>
          <ac:picMkLst>
            <pc:docMk/>
            <pc:sldMk cId="204356613" sldId="277"/>
            <ac:picMk id="9" creationId="{3C4C5745-88CB-413C-B90D-A467DBA3FBA3}"/>
          </ac:picMkLst>
        </pc:picChg>
        <pc:picChg chg="add mod">
          <ac:chgData name="Martinez, Myalinda" userId="4bfce666-4796-442b-8245-2efd9013a94d" providerId="ADAL" clId="{128E5284-644C-459E-98B7-A0BFCFB626E4}" dt="2023-01-19T21:26:17.829" v="898" actId="1076"/>
          <ac:picMkLst>
            <pc:docMk/>
            <pc:sldMk cId="204356613" sldId="277"/>
            <ac:picMk id="11" creationId="{949A5D91-0761-4D5B-B740-FFA270E10D74}"/>
          </ac:picMkLst>
        </pc:picChg>
        <pc:picChg chg="add mod">
          <ac:chgData name="Martinez, Myalinda" userId="4bfce666-4796-442b-8245-2efd9013a94d" providerId="ADAL" clId="{128E5284-644C-459E-98B7-A0BFCFB626E4}" dt="2023-01-19T21:26:20.611" v="900" actId="1076"/>
          <ac:picMkLst>
            <pc:docMk/>
            <pc:sldMk cId="204356613" sldId="277"/>
            <ac:picMk id="13" creationId="{831347D3-9FF5-48A7-A804-EB69F84DB129}"/>
          </ac:picMkLst>
        </pc:picChg>
        <pc:picChg chg="add mod">
          <ac:chgData name="Martinez, Myalinda" userId="4bfce666-4796-442b-8245-2efd9013a94d" providerId="ADAL" clId="{128E5284-644C-459E-98B7-A0BFCFB626E4}" dt="2023-01-19T21:26:18.885" v="899" actId="1076"/>
          <ac:picMkLst>
            <pc:docMk/>
            <pc:sldMk cId="204356613" sldId="277"/>
            <ac:picMk id="16" creationId="{DDAB17AD-72F1-4DCE-B2F9-5021AB134478}"/>
          </ac:picMkLst>
        </pc:picChg>
        <pc:picChg chg="add mod">
          <ac:chgData name="Martinez, Myalinda" userId="4bfce666-4796-442b-8245-2efd9013a94d" providerId="ADAL" clId="{128E5284-644C-459E-98B7-A0BFCFB626E4}" dt="2023-01-19T21:26:22.046" v="901" actId="1076"/>
          <ac:picMkLst>
            <pc:docMk/>
            <pc:sldMk cId="204356613" sldId="277"/>
            <ac:picMk id="18" creationId="{FB37B488-0B2F-4FCB-99FF-A1ACB5AF53BA}"/>
          </ac:picMkLst>
        </pc:picChg>
        <pc:picChg chg="add mod">
          <ac:chgData name="Martinez, Myalinda" userId="4bfce666-4796-442b-8245-2efd9013a94d" providerId="ADAL" clId="{128E5284-644C-459E-98B7-A0BFCFB626E4}" dt="2023-01-19T21:27:54.541" v="912" actId="14100"/>
          <ac:picMkLst>
            <pc:docMk/>
            <pc:sldMk cId="204356613" sldId="277"/>
            <ac:picMk id="20" creationId="{71C4F232-03E4-4B34-858B-4FAD3F818A11}"/>
          </ac:picMkLst>
        </pc:picChg>
      </pc:sldChg>
      <pc:sldChg chg="modSp new mod">
        <pc:chgData name="Martinez, Myalinda" userId="4bfce666-4796-442b-8245-2efd9013a94d" providerId="ADAL" clId="{128E5284-644C-459E-98B7-A0BFCFB626E4}" dt="2023-01-19T21:29:34.950" v="973" actId="207"/>
        <pc:sldMkLst>
          <pc:docMk/>
          <pc:sldMk cId="2451022800" sldId="278"/>
        </pc:sldMkLst>
        <pc:spChg chg="mod">
          <ac:chgData name="Martinez, Myalinda" userId="4bfce666-4796-442b-8245-2efd9013a94d" providerId="ADAL" clId="{128E5284-644C-459E-98B7-A0BFCFB626E4}" dt="2023-01-19T21:29:15.108" v="966" actId="207"/>
          <ac:spMkLst>
            <pc:docMk/>
            <pc:sldMk cId="2451022800" sldId="278"/>
            <ac:spMk id="2" creationId="{13D81C34-DE18-41F8-9E58-565EEBE12B68}"/>
          </ac:spMkLst>
        </pc:spChg>
        <pc:spChg chg="mod">
          <ac:chgData name="Martinez, Myalinda" userId="4bfce666-4796-442b-8245-2efd9013a94d" providerId="ADAL" clId="{128E5284-644C-459E-98B7-A0BFCFB626E4}" dt="2023-01-19T21:29:21.397" v="968" actId="207"/>
          <ac:spMkLst>
            <pc:docMk/>
            <pc:sldMk cId="2451022800" sldId="278"/>
            <ac:spMk id="3" creationId="{BF09AA68-F926-4D1A-9F47-9C8EA2967F41}"/>
          </ac:spMkLst>
        </pc:spChg>
        <pc:spChg chg="mod">
          <ac:chgData name="Martinez, Myalinda" userId="4bfce666-4796-442b-8245-2efd9013a94d" providerId="ADAL" clId="{128E5284-644C-459E-98B7-A0BFCFB626E4}" dt="2023-01-19T21:29:30.407" v="971" actId="12"/>
          <ac:spMkLst>
            <pc:docMk/>
            <pc:sldMk cId="2451022800" sldId="278"/>
            <ac:spMk id="4" creationId="{DDE2FF10-8D83-4877-85F0-7DE5FD12A9C9}"/>
          </ac:spMkLst>
        </pc:spChg>
        <pc:spChg chg="mod">
          <ac:chgData name="Martinez, Myalinda" userId="4bfce666-4796-442b-8245-2efd9013a94d" providerId="ADAL" clId="{128E5284-644C-459E-98B7-A0BFCFB626E4}" dt="2023-01-19T21:29:24.366" v="969" actId="207"/>
          <ac:spMkLst>
            <pc:docMk/>
            <pc:sldMk cId="2451022800" sldId="278"/>
            <ac:spMk id="5" creationId="{8CF642FC-47D7-4FA9-8C43-0DE467A3DD5C}"/>
          </ac:spMkLst>
        </pc:spChg>
        <pc:spChg chg="mod">
          <ac:chgData name="Martinez, Myalinda" userId="4bfce666-4796-442b-8245-2efd9013a94d" providerId="ADAL" clId="{128E5284-644C-459E-98B7-A0BFCFB626E4}" dt="2023-01-19T21:29:34.950" v="973" actId="207"/>
          <ac:spMkLst>
            <pc:docMk/>
            <pc:sldMk cId="2451022800" sldId="278"/>
            <ac:spMk id="6" creationId="{A1063B99-59E7-4FE3-B60C-F5503FFFD03A}"/>
          </ac:spMkLst>
        </pc:spChg>
      </pc:sldChg>
      <pc:sldMasterChg chg="addSp delSp modSp mod addSldLayout delSldLayout modSldLayout sldLayoutOrd">
        <pc:chgData name="Martinez, Myalinda" userId="4bfce666-4796-442b-8245-2efd9013a94d" providerId="ADAL" clId="{128E5284-644C-459E-98B7-A0BFCFB626E4}" dt="2023-01-19T20:50:48.875" v="668" actId="14100"/>
        <pc:sldMasterMkLst>
          <pc:docMk/>
          <pc:sldMasterMk cId="3348512549" sldId="2147483648"/>
        </pc:sldMasterMkLst>
        <pc:spChg chg="add del">
          <ac:chgData name="Martinez, Myalinda" userId="4bfce666-4796-442b-8245-2efd9013a94d" providerId="ADAL" clId="{128E5284-644C-459E-98B7-A0BFCFB626E4}" dt="2023-01-19T17:16:44.516" v="5" actId="22"/>
          <ac:spMkLst>
            <pc:docMk/>
            <pc:sldMasterMk cId="3348512549" sldId="2147483648"/>
            <ac:spMk id="8" creationId="{C82395A6-5862-42F5-8BB6-7E0EF8D87C34}"/>
          </ac:spMkLst>
        </pc:spChg>
        <pc:picChg chg="add del mod">
          <ac:chgData name="Martinez, Myalinda" userId="4bfce666-4796-442b-8245-2efd9013a94d" providerId="ADAL" clId="{128E5284-644C-459E-98B7-A0BFCFB626E4}" dt="2023-01-19T17:18:50.212" v="10" actId="931"/>
          <ac:picMkLst>
            <pc:docMk/>
            <pc:sldMasterMk cId="3348512549" sldId="2147483648"/>
            <ac:picMk id="10" creationId="{1A0F1C60-63E4-4F92-879A-A34AB383DC9F}"/>
          </ac:picMkLst>
        </pc:picChg>
        <pc:picChg chg="add del mod">
          <ac:chgData name="Martinez, Myalinda" userId="4bfce666-4796-442b-8245-2efd9013a94d" providerId="ADAL" clId="{128E5284-644C-459E-98B7-A0BFCFB626E4}" dt="2023-01-19T17:33:57.004" v="76" actId="931"/>
          <ac:picMkLst>
            <pc:docMk/>
            <pc:sldMasterMk cId="3348512549" sldId="2147483648"/>
            <ac:picMk id="12" creationId="{E7115C9A-469B-4854-8A3B-2AF36BE00857}"/>
          </ac:picMkLst>
        </pc:picChg>
        <pc:picChg chg="add del mod">
          <ac:chgData name="Martinez, Myalinda" userId="4bfce666-4796-442b-8245-2efd9013a94d" providerId="ADAL" clId="{128E5284-644C-459E-98B7-A0BFCFB626E4}" dt="2023-01-19T17:33:50.293" v="72" actId="931"/>
          <ac:picMkLst>
            <pc:docMk/>
            <pc:sldMasterMk cId="3348512549" sldId="2147483648"/>
            <ac:picMk id="14" creationId="{75994E04-8017-49EB-A6F1-FEAAB30B9C27}"/>
          </ac:picMkLst>
        </pc:picChg>
        <pc:sldLayoutChg chg="modSp mod ord">
          <pc:chgData name="Martinez, Myalinda" userId="4bfce666-4796-442b-8245-2efd9013a94d" providerId="ADAL" clId="{128E5284-644C-459E-98B7-A0BFCFB626E4}" dt="2023-01-19T17:38:21.829" v="109" actId="167"/>
          <pc:sldLayoutMkLst>
            <pc:docMk/>
            <pc:sldMasterMk cId="3348512549" sldId="2147483648"/>
            <pc:sldLayoutMk cId="4124944594" sldId="2147483649"/>
          </pc:sldLayoutMkLst>
          <pc:picChg chg="ord">
            <ac:chgData name="Martinez, Myalinda" userId="4bfce666-4796-442b-8245-2efd9013a94d" providerId="ADAL" clId="{128E5284-644C-459E-98B7-A0BFCFB626E4}" dt="2023-01-19T17:38:21.829" v="109" actId="167"/>
            <ac:picMkLst>
              <pc:docMk/>
              <pc:sldMasterMk cId="3348512549" sldId="2147483648"/>
              <pc:sldLayoutMk cId="4124944594" sldId="2147483649"/>
              <ac:picMk id="16" creationId="{6A2BC80E-BD2A-4F64-A8EF-CEE0F5968C21}"/>
            </ac:picMkLst>
          </pc:picChg>
        </pc:sldLayoutChg>
        <pc:sldLayoutChg chg="modSp mod">
          <pc:chgData name="Martinez, Myalinda" userId="4bfce666-4796-442b-8245-2efd9013a94d" providerId="ADAL" clId="{128E5284-644C-459E-98B7-A0BFCFB626E4}" dt="2023-01-19T17:38:40.180" v="111" actId="167"/>
          <pc:sldLayoutMkLst>
            <pc:docMk/>
            <pc:sldMasterMk cId="3348512549" sldId="2147483648"/>
            <pc:sldLayoutMk cId="1220200668" sldId="2147483650"/>
          </pc:sldLayoutMkLst>
          <pc:picChg chg="ord">
            <ac:chgData name="Martinez, Myalinda" userId="4bfce666-4796-442b-8245-2efd9013a94d" providerId="ADAL" clId="{128E5284-644C-459E-98B7-A0BFCFB626E4}" dt="2023-01-19T17:38:40.180" v="111" actId="167"/>
            <ac:picMkLst>
              <pc:docMk/>
              <pc:sldMasterMk cId="3348512549" sldId="2147483648"/>
              <pc:sldLayoutMk cId="1220200668" sldId="2147483650"/>
              <ac:picMk id="8" creationId="{E565DDAA-C08E-4163-9BFD-101EC27C4B26}"/>
            </ac:picMkLst>
          </pc:picChg>
        </pc:sldLayoutChg>
        <pc:sldLayoutChg chg="addSp delSp modSp mod">
          <pc:chgData name="Martinez, Myalinda" userId="4bfce666-4796-442b-8245-2efd9013a94d" providerId="ADAL" clId="{128E5284-644C-459E-98B7-A0BFCFB626E4}" dt="2023-01-19T17:33:51.824" v="74" actId="931"/>
          <pc:sldLayoutMkLst>
            <pc:docMk/>
            <pc:sldMasterMk cId="3348512549" sldId="2147483648"/>
            <pc:sldLayoutMk cId="3946749673" sldId="2147483651"/>
          </pc:sldLayoutMkLst>
          <pc:picChg chg="add del mod">
            <ac:chgData name="Martinez, Myalinda" userId="4bfce666-4796-442b-8245-2efd9013a94d" providerId="ADAL" clId="{128E5284-644C-459E-98B7-A0BFCFB626E4}" dt="2023-01-19T17:18:54.050" v="14" actId="931"/>
            <ac:picMkLst>
              <pc:docMk/>
              <pc:sldMasterMk cId="3348512549" sldId="2147483648"/>
              <pc:sldLayoutMk cId="3946749673" sldId="2147483651"/>
              <ac:picMk id="8" creationId="{B0DB44C1-BA9A-4C2A-9FEB-EB2F12426F6B}"/>
            </ac:picMkLst>
          </pc:picChg>
          <pc:picChg chg="add del mod">
            <ac:chgData name="Martinez, Myalinda" userId="4bfce666-4796-442b-8245-2efd9013a94d" providerId="ADAL" clId="{128E5284-644C-459E-98B7-A0BFCFB626E4}" dt="2023-01-19T17:33:51.824" v="74" actId="931"/>
            <ac:picMkLst>
              <pc:docMk/>
              <pc:sldMasterMk cId="3348512549" sldId="2147483648"/>
              <pc:sldLayoutMk cId="3946749673" sldId="2147483651"/>
              <ac:picMk id="10" creationId="{FDF2C066-B056-4CBD-8FE8-9A63FF195B75}"/>
            </ac:picMkLst>
          </pc:picChg>
          <pc:picChg chg="add del mod">
            <ac:chgData name="Martinez, Myalinda" userId="4bfce666-4796-442b-8245-2efd9013a94d" providerId="ADAL" clId="{128E5284-644C-459E-98B7-A0BFCFB626E4}" dt="2023-01-19T17:33:39.413" v="63" actId="931"/>
            <ac:picMkLst>
              <pc:docMk/>
              <pc:sldMasterMk cId="3348512549" sldId="2147483648"/>
              <pc:sldLayoutMk cId="3946749673" sldId="2147483651"/>
              <ac:picMk id="12" creationId="{0B8F30C9-61A0-4B80-8E19-DBA712FB2C57}"/>
            </ac:picMkLst>
          </pc:picChg>
        </pc:sldLayoutChg>
        <pc:sldLayoutChg chg="addSp delSp modSp mod">
          <pc:chgData name="Martinez, Myalinda" userId="4bfce666-4796-442b-8245-2efd9013a94d" providerId="ADAL" clId="{128E5284-644C-459E-98B7-A0BFCFB626E4}" dt="2023-01-19T17:38:06.783" v="108" actId="171"/>
          <pc:sldLayoutMkLst>
            <pc:docMk/>
            <pc:sldMasterMk cId="3348512549" sldId="2147483648"/>
            <pc:sldLayoutMk cId="3052135366" sldId="2147483652"/>
          </pc:sldLayoutMkLst>
          <pc:picChg chg="add del mod ord">
            <ac:chgData name="Martinez, Myalinda" userId="4bfce666-4796-442b-8245-2efd9013a94d" providerId="ADAL" clId="{128E5284-644C-459E-98B7-A0BFCFB626E4}" dt="2023-01-19T17:37:06.177" v="84" actId="478"/>
            <ac:picMkLst>
              <pc:docMk/>
              <pc:sldMasterMk cId="3348512549" sldId="2147483648"/>
              <pc:sldLayoutMk cId="3052135366" sldId="2147483652"/>
              <ac:picMk id="9" creationId="{77CCA985-0888-4DB3-B5E5-A838301C7B1E}"/>
            </ac:picMkLst>
          </pc:picChg>
          <pc:picChg chg="add mod ord">
            <ac:chgData name="Martinez, Myalinda" userId="4bfce666-4796-442b-8245-2efd9013a94d" providerId="ADAL" clId="{128E5284-644C-459E-98B7-A0BFCFB626E4}" dt="2023-01-19T17:38:06.783" v="108" actId="171"/>
            <ac:picMkLst>
              <pc:docMk/>
              <pc:sldMasterMk cId="3348512549" sldId="2147483648"/>
              <pc:sldLayoutMk cId="3052135366" sldId="2147483652"/>
              <ac:picMk id="11" creationId="{65B41745-D426-4EF4-88EE-DA4BC015E28E}"/>
            </ac:picMkLst>
          </pc:picChg>
        </pc:sldLayoutChg>
        <pc:sldLayoutChg chg="addSp modSp mod">
          <pc:chgData name="Martinez, Myalinda" userId="4bfce666-4796-442b-8245-2efd9013a94d" providerId="ADAL" clId="{128E5284-644C-459E-98B7-A0BFCFB626E4}" dt="2023-01-19T17:39:38.393" v="115" actId="167"/>
          <pc:sldLayoutMkLst>
            <pc:docMk/>
            <pc:sldMasterMk cId="3348512549" sldId="2147483648"/>
            <pc:sldLayoutMk cId="2711964547" sldId="2147483653"/>
          </pc:sldLayoutMkLst>
          <pc:picChg chg="add mod ord">
            <ac:chgData name="Martinez, Myalinda" userId="4bfce666-4796-442b-8245-2efd9013a94d" providerId="ADAL" clId="{128E5284-644C-459E-98B7-A0BFCFB626E4}" dt="2023-01-19T17:39:38.393" v="115" actId="167"/>
            <ac:picMkLst>
              <pc:docMk/>
              <pc:sldMasterMk cId="3348512549" sldId="2147483648"/>
              <pc:sldLayoutMk cId="2711964547" sldId="2147483653"/>
              <ac:picMk id="11" creationId="{707CAB74-43B0-4F43-9F64-73A6674B0306}"/>
            </ac:picMkLst>
          </pc:picChg>
        </pc:sldLayoutChg>
        <pc:sldLayoutChg chg="del">
          <pc:chgData name="Martinez, Myalinda" userId="4bfce666-4796-442b-8245-2efd9013a94d" providerId="ADAL" clId="{128E5284-644C-459E-98B7-A0BFCFB626E4}" dt="2023-01-19T17:40:09.296" v="117" actId="2696"/>
          <pc:sldLayoutMkLst>
            <pc:docMk/>
            <pc:sldMasterMk cId="3348512549" sldId="2147483648"/>
            <pc:sldLayoutMk cId="3390596831" sldId="2147483654"/>
          </pc:sldLayoutMkLst>
        </pc:sldLayoutChg>
        <pc:sldLayoutChg chg="add del">
          <pc:chgData name="Martinez, Myalinda" userId="4bfce666-4796-442b-8245-2efd9013a94d" providerId="ADAL" clId="{128E5284-644C-459E-98B7-A0BFCFB626E4}" dt="2023-01-19T17:40:13.848" v="118" actId="2696"/>
          <pc:sldLayoutMkLst>
            <pc:docMk/>
            <pc:sldMasterMk cId="3348512549" sldId="2147483648"/>
            <pc:sldLayoutMk cId="4219870691" sldId="2147483655"/>
          </pc:sldLayoutMkLst>
        </pc:sldLayoutChg>
        <pc:sldLayoutChg chg="addSp modSp mod">
          <pc:chgData name="Martinez, Myalinda" userId="4bfce666-4796-442b-8245-2efd9013a94d" providerId="ADAL" clId="{128E5284-644C-459E-98B7-A0BFCFB626E4}" dt="2023-01-19T17:40:43.755" v="125" actId="167"/>
          <pc:sldLayoutMkLst>
            <pc:docMk/>
            <pc:sldMasterMk cId="3348512549" sldId="2147483648"/>
            <pc:sldLayoutMk cId="3550245406" sldId="2147483656"/>
          </pc:sldLayoutMkLst>
          <pc:picChg chg="add mod ord">
            <ac:chgData name="Martinez, Myalinda" userId="4bfce666-4796-442b-8245-2efd9013a94d" providerId="ADAL" clId="{128E5284-644C-459E-98B7-A0BFCFB626E4}" dt="2023-01-19T17:40:43.755" v="125" actId="167"/>
            <ac:picMkLst>
              <pc:docMk/>
              <pc:sldMasterMk cId="3348512549" sldId="2147483648"/>
              <pc:sldLayoutMk cId="3550245406" sldId="2147483656"/>
              <ac:picMk id="9" creationId="{E07CE25D-D442-4FA1-9726-0E7B203F34C0}"/>
            </ac:picMkLst>
          </pc:picChg>
        </pc:sldLayoutChg>
        <pc:sldLayoutChg chg="addSp delSp del mod">
          <pc:chgData name="Martinez, Myalinda" userId="4bfce666-4796-442b-8245-2efd9013a94d" providerId="ADAL" clId="{128E5284-644C-459E-98B7-A0BFCFB626E4}" dt="2023-01-19T17:47:27.777" v="137" actId="2696"/>
          <pc:sldLayoutMkLst>
            <pc:docMk/>
            <pc:sldMasterMk cId="3348512549" sldId="2147483648"/>
            <pc:sldLayoutMk cId="886744187" sldId="2147483657"/>
          </pc:sldLayoutMkLst>
          <pc:spChg chg="add del">
            <ac:chgData name="Martinez, Myalinda" userId="4bfce666-4796-442b-8245-2efd9013a94d" providerId="ADAL" clId="{128E5284-644C-459E-98B7-A0BFCFB626E4}" dt="2023-01-19T17:31:21.332" v="46" actId="21"/>
            <ac:spMkLst>
              <pc:docMk/>
              <pc:sldMasterMk cId="3348512549" sldId="2147483648"/>
              <pc:sldLayoutMk cId="886744187" sldId="2147483657"/>
              <ac:spMk id="2" creationId="{8F6E93DE-53FB-4877-9763-6CAB21DBEA56}"/>
            </ac:spMkLst>
          </pc:spChg>
          <pc:spChg chg="add del">
            <ac:chgData name="Martinez, Myalinda" userId="4bfce666-4796-442b-8245-2efd9013a94d" providerId="ADAL" clId="{128E5284-644C-459E-98B7-A0BFCFB626E4}" dt="2023-01-19T17:31:21.332" v="46" actId="21"/>
            <ac:spMkLst>
              <pc:docMk/>
              <pc:sldMasterMk cId="3348512549" sldId="2147483648"/>
              <pc:sldLayoutMk cId="886744187" sldId="2147483657"/>
              <ac:spMk id="3" creationId="{344EC47E-9E1F-42B8-B205-87F5FD16EE7A}"/>
            </ac:spMkLst>
          </pc:spChg>
          <pc:spChg chg="add del">
            <ac:chgData name="Martinez, Myalinda" userId="4bfce666-4796-442b-8245-2efd9013a94d" providerId="ADAL" clId="{128E5284-644C-459E-98B7-A0BFCFB626E4}" dt="2023-01-19T17:31:21.332" v="46" actId="21"/>
            <ac:spMkLst>
              <pc:docMk/>
              <pc:sldMasterMk cId="3348512549" sldId="2147483648"/>
              <pc:sldLayoutMk cId="886744187" sldId="2147483657"/>
              <ac:spMk id="4" creationId="{0A9AAC88-604B-4833-BC31-602D77DBD5C7}"/>
            </ac:spMkLst>
          </pc:spChg>
        </pc:sldLayoutChg>
        <pc:sldLayoutChg chg="add del">
          <pc:chgData name="Martinez, Myalinda" userId="4bfce666-4796-442b-8245-2efd9013a94d" providerId="ADAL" clId="{128E5284-644C-459E-98B7-A0BFCFB626E4}" dt="2023-01-19T17:40:17.951" v="119" actId="2696"/>
          <pc:sldLayoutMkLst>
            <pc:docMk/>
            <pc:sldMasterMk cId="3348512549" sldId="2147483648"/>
            <pc:sldLayoutMk cId="3625766572" sldId="2147483658"/>
          </pc:sldLayoutMkLst>
        </pc:sldLayoutChg>
        <pc:sldLayoutChg chg="add del">
          <pc:chgData name="Martinez, Myalinda" userId="4bfce666-4796-442b-8245-2efd9013a94d" providerId="ADAL" clId="{128E5284-644C-459E-98B7-A0BFCFB626E4}" dt="2023-01-19T17:40:21.320" v="120" actId="2696"/>
          <pc:sldLayoutMkLst>
            <pc:docMk/>
            <pc:sldMasterMk cId="3348512549" sldId="2147483648"/>
            <pc:sldLayoutMk cId="2876835775" sldId="2147483659"/>
          </pc:sldLayoutMkLst>
        </pc:sldLayoutChg>
        <pc:sldLayoutChg chg="modSp mod">
          <pc:chgData name="Martinez, Myalinda" userId="4bfce666-4796-442b-8245-2efd9013a94d" providerId="ADAL" clId="{128E5284-644C-459E-98B7-A0BFCFB626E4}" dt="2023-01-19T17:38:32.410" v="110" actId="167"/>
          <pc:sldLayoutMkLst>
            <pc:docMk/>
            <pc:sldMasterMk cId="3348512549" sldId="2147483648"/>
            <pc:sldLayoutMk cId="698030599" sldId="2147483660"/>
          </pc:sldLayoutMkLst>
          <pc:picChg chg="ord">
            <ac:chgData name="Martinez, Myalinda" userId="4bfce666-4796-442b-8245-2efd9013a94d" providerId="ADAL" clId="{128E5284-644C-459E-98B7-A0BFCFB626E4}" dt="2023-01-19T17:38:32.410" v="110" actId="167"/>
            <ac:picMkLst>
              <pc:docMk/>
              <pc:sldMasterMk cId="3348512549" sldId="2147483648"/>
              <pc:sldLayoutMk cId="698030599" sldId="2147483660"/>
              <ac:picMk id="7" creationId="{3E8B82A0-F11A-4E29-92F2-83E953109F5A}"/>
            </ac:picMkLst>
          </pc:picChg>
        </pc:sldLayoutChg>
        <pc:sldLayoutChg chg="addSp delSp modSp add mod ord modTransition">
          <pc:chgData name="Martinez, Myalinda" userId="4bfce666-4796-442b-8245-2efd9013a94d" providerId="ADAL" clId="{128E5284-644C-459E-98B7-A0BFCFB626E4}" dt="2023-01-19T17:40:26.550" v="121" actId="20578"/>
          <pc:sldLayoutMkLst>
            <pc:docMk/>
            <pc:sldMasterMk cId="3348512549" sldId="2147483648"/>
            <pc:sldLayoutMk cId="143603257" sldId="2147483661"/>
          </pc:sldLayoutMkLst>
          <pc:spChg chg="del">
            <ac:chgData name="Martinez, Myalinda" userId="4bfce666-4796-442b-8245-2efd9013a94d" providerId="ADAL" clId="{128E5284-644C-459E-98B7-A0BFCFB626E4}" dt="2023-01-19T17:37:10.346" v="85" actId="478"/>
            <ac:spMkLst>
              <pc:docMk/>
              <pc:sldMasterMk cId="3348512549" sldId="2147483648"/>
              <pc:sldLayoutMk cId="143603257" sldId="2147483661"/>
              <ac:spMk id="2" creationId="{45B6A80C-B876-44FA-8C46-653E3C0CF127}"/>
            </ac:spMkLst>
          </pc:spChg>
          <pc:spChg chg="del mod">
            <ac:chgData name="Martinez, Myalinda" userId="4bfce666-4796-442b-8245-2efd9013a94d" providerId="ADAL" clId="{128E5284-644C-459E-98B7-A0BFCFB626E4}" dt="2023-01-19T17:37:13.262" v="87" actId="478"/>
            <ac:spMkLst>
              <pc:docMk/>
              <pc:sldMasterMk cId="3348512549" sldId="2147483648"/>
              <pc:sldLayoutMk cId="143603257" sldId="2147483661"/>
              <ac:spMk id="3" creationId="{BB9F3A5C-68BB-4810-9B65-6440351395DA}"/>
            </ac:spMkLst>
          </pc:spChg>
          <pc:spChg chg="del mod">
            <ac:chgData name="Martinez, Myalinda" userId="4bfce666-4796-442b-8245-2efd9013a94d" providerId="ADAL" clId="{128E5284-644C-459E-98B7-A0BFCFB626E4}" dt="2023-01-19T17:37:18.704" v="91" actId="478"/>
            <ac:spMkLst>
              <pc:docMk/>
              <pc:sldMasterMk cId="3348512549" sldId="2147483648"/>
              <pc:sldLayoutMk cId="143603257" sldId="2147483661"/>
              <ac:spMk id="4" creationId="{2EC15E76-156D-4C98-94BF-B837EDF2ABCA}"/>
            </ac:spMkLst>
          </pc:spChg>
          <pc:spChg chg="del">
            <ac:chgData name="Martinez, Myalinda" userId="4bfce666-4796-442b-8245-2efd9013a94d" providerId="ADAL" clId="{128E5284-644C-459E-98B7-A0BFCFB626E4}" dt="2023-01-19T17:37:23.321" v="92" actId="478"/>
            <ac:spMkLst>
              <pc:docMk/>
              <pc:sldMasterMk cId="3348512549" sldId="2147483648"/>
              <pc:sldLayoutMk cId="143603257" sldId="2147483661"/>
              <ac:spMk id="5" creationId="{7FE71AD0-073C-4F4E-BF5D-168F1E521EEA}"/>
            </ac:spMkLst>
          </pc:spChg>
          <pc:spChg chg="del">
            <ac:chgData name="Martinez, Myalinda" userId="4bfce666-4796-442b-8245-2efd9013a94d" providerId="ADAL" clId="{128E5284-644C-459E-98B7-A0BFCFB626E4}" dt="2023-01-19T17:37:28.124" v="93" actId="478"/>
            <ac:spMkLst>
              <pc:docMk/>
              <pc:sldMasterMk cId="3348512549" sldId="2147483648"/>
              <pc:sldLayoutMk cId="143603257" sldId="2147483661"/>
              <ac:spMk id="6" creationId="{9373932D-8C57-4BE0-8E48-5014C6C53B0E}"/>
            </ac:spMkLst>
          </pc:spChg>
          <pc:spChg chg="del">
            <ac:chgData name="Martinez, Myalinda" userId="4bfce666-4796-442b-8245-2efd9013a94d" providerId="ADAL" clId="{128E5284-644C-459E-98B7-A0BFCFB626E4}" dt="2023-01-19T17:37:29.996" v="94" actId="478"/>
            <ac:spMkLst>
              <pc:docMk/>
              <pc:sldMasterMk cId="3348512549" sldId="2147483648"/>
              <pc:sldLayoutMk cId="143603257" sldId="2147483661"/>
              <ac:spMk id="7" creationId="{51927A93-EC2F-4C78-9664-59ED6AB5C419}"/>
            </ac:spMkLst>
          </pc:spChg>
          <pc:picChg chg="add del">
            <ac:chgData name="Martinez, Myalinda" userId="4bfce666-4796-442b-8245-2efd9013a94d" providerId="ADAL" clId="{128E5284-644C-459E-98B7-A0BFCFB626E4}" dt="2023-01-19T17:37:16.551" v="89" actId="478"/>
            <ac:picMkLst>
              <pc:docMk/>
              <pc:sldMasterMk cId="3348512549" sldId="2147483648"/>
              <pc:sldLayoutMk cId="143603257" sldId="2147483661"/>
              <ac:picMk id="9" creationId="{77CCA985-0888-4DB3-B5E5-A838301C7B1E}"/>
            </ac:picMkLst>
          </pc:picChg>
        </pc:sldLayoutChg>
        <pc:sldLayoutChg chg="new del mod">
          <pc:chgData name="Martinez, Myalinda" userId="4bfce666-4796-442b-8245-2efd9013a94d" providerId="ADAL" clId="{128E5284-644C-459E-98B7-A0BFCFB626E4}" dt="2023-01-19T17:21:25.548" v="26" actId="11236"/>
          <pc:sldLayoutMkLst>
            <pc:docMk/>
            <pc:sldMasterMk cId="3348512549" sldId="2147483648"/>
            <pc:sldLayoutMk cId="4103503419" sldId="2147483661"/>
          </pc:sldLayoutMkLst>
        </pc:sldLayoutChg>
        <pc:sldLayoutChg chg="addSp delSp modSp add mod ord modTransition">
          <pc:chgData name="Martinez, Myalinda" userId="4bfce666-4796-442b-8245-2efd9013a94d" providerId="ADAL" clId="{128E5284-644C-459E-98B7-A0BFCFB626E4}" dt="2023-01-19T17:47:00.782" v="136" actId="20578"/>
          <pc:sldLayoutMkLst>
            <pc:docMk/>
            <pc:sldMasterMk cId="3348512549" sldId="2147483648"/>
            <pc:sldLayoutMk cId="302315832" sldId="2147483662"/>
          </pc:sldLayoutMkLst>
          <pc:picChg chg="add mod ord">
            <ac:chgData name="Martinez, Myalinda" userId="4bfce666-4796-442b-8245-2efd9013a94d" providerId="ADAL" clId="{128E5284-644C-459E-98B7-A0BFCFB626E4}" dt="2023-01-19T17:46:54.834" v="135" actId="167"/>
            <ac:picMkLst>
              <pc:docMk/>
              <pc:sldMasterMk cId="3348512549" sldId="2147483648"/>
              <pc:sldLayoutMk cId="302315832" sldId="2147483662"/>
              <ac:picMk id="8" creationId="{1A6C110A-EB84-4D64-ABC3-6CF8EF738CE5}"/>
            </ac:picMkLst>
          </pc:picChg>
          <pc:picChg chg="del">
            <ac:chgData name="Martinez, Myalinda" userId="4bfce666-4796-442b-8245-2efd9013a94d" providerId="ADAL" clId="{128E5284-644C-459E-98B7-A0BFCFB626E4}" dt="2023-01-19T17:46:26.489" v="131" actId="478"/>
            <ac:picMkLst>
              <pc:docMk/>
              <pc:sldMasterMk cId="3348512549" sldId="2147483648"/>
              <pc:sldLayoutMk cId="302315832" sldId="2147483662"/>
              <ac:picMk id="16" creationId="{6A2BC80E-BD2A-4F64-A8EF-CEE0F5968C21}"/>
            </ac:picMkLst>
          </pc:picChg>
        </pc:sldLayoutChg>
        <pc:sldLayoutChg chg="new del mod">
          <pc:chgData name="Martinez, Myalinda" userId="4bfce666-4796-442b-8245-2efd9013a94d" providerId="ADAL" clId="{128E5284-644C-459E-98B7-A0BFCFB626E4}" dt="2023-01-19T17:46:05.432" v="127" actId="2696"/>
          <pc:sldLayoutMkLst>
            <pc:docMk/>
            <pc:sldMasterMk cId="3348512549" sldId="2147483648"/>
            <pc:sldLayoutMk cId="795514843" sldId="2147483662"/>
          </pc:sldLayoutMkLst>
        </pc:sldLayoutChg>
        <pc:sldLayoutChg chg="new del mod">
          <pc:chgData name="Martinez, Myalinda" userId="4bfce666-4796-442b-8245-2efd9013a94d" providerId="ADAL" clId="{128E5284-644C-459E-98B7-A0BFCFB626E4}" dt="2023-01-19T17:46:19.720" v="129" actId="11236"/>
          <pc:sldLayoutMkLst>
            <pc:docMk/>
            <pc:sldMasterMk cId="3348512549" sldId="2147483648"/>
            <pc:sldLayoutMk cId="3064450847" sldId="2147483662"/>
          </pc:sldLayoutMkLst>
        </pc:sldLayoutChg>
        <pc:sldLayoutChg chg="addSp delSp add del mod replId modTransition">
          <pc:chgData name="Martinez, Myalinda" userId="4bfce666-4796-442b-8245-2efd9013a94d" providerId="ADAL" clId="{128E5284-644C-459E-98B7-A0BFCFB626E4}" dt="2023-01-19T17:33:38.864" v="61" actId="2890"/>
          <pc:sldLayoutMkLst>
            <pc:docMk/>
            <pc:sldMasterMk cId="3348512549" sldId="2147483648"/>
            <pc:sldLayoutMk cId="3476282300" sldId="2147483673"/>
          </pc:sldLayoutMkLst>
          <pc:picChg chg="add del">
            <ac:chgData name="Martinez, Myalinda" userId="4bfce666-4796-442b-8245-2efd9013a94d" providerId="ADAL" clId="{128E5284-644C-459E-98B7-A0BFCFB626E4}" dt="2023-01-19T17:33:37.900" v="60" actId="478"/>
            <ac:picMkLst>
              <pc:docMk/>
              <pc:sldMasterMk cId="3348512549" sldId="2147483648"/>
              <pc:sldLayoutMk cId="3476282300" sldId="2147483673"/>
              <ac:picMk id="8" creationId="{E565DDAA-C08E-4163-9BFD-101EC27C4B26}"/>
            </ac:picMkLst>
          </pc:picChg>
        </pc:sldLayoutChg>
        <pc:sldLayoutChg chg="new del mod">
          <pc:chgData name="Martinez, Myalinda" userId="4bfce666-4796-442b-8245-2efd9013a94d" providerId="ADAL" clId="{128E5284-644C-459E-98B7-A0BFCFB626E4}" dt="2023-01-19T17:33:34.473" v="59" actId="11236"/>
          <pc:sldLayoutMkLst>
            <pc:docMk/>
            <pc:sldMasterMk cId="3348512549" sldId="2147483648"/>
            <pc:sldLayoutMk cId="2817984287" sldId="2147483674"/>
          </pc:sldLayoutMkLst>
        </pc:sldLayoutChg>
        <pc:sldLayoutChg chg="addSp delSp add del mod modTransition">
          <pc:chgData name="Martinez, Myalinda" userId="4bfce666-4796-442b-8245-2efd9013a94d" providerId="ADAL" clId="{128E5284-644C-459E-98B7-A0BFCFB626E4}" dt="2023-01-19T17:33:34.015" v="57" actId="2890"/>
          <pc:sldLayoutMkLst>
            <pc:docMk/>
            <pc:sldMasterMk cId="3348512549" sldId="2147483648"/>
            <pc:sldLayoutMk cId="280266156" sldId="2147483675"/>
          </pc:sldLayoutMkLst>
          <pc:picChg chg="add del">
            <ac:chgData name="Martinez, Myalinda" userId="4bfce666-4796-442b-8245-2efd9013a94d" providerId="ADAL" clId="{128E5284-644C-459E-98B7-A0BFCFB626E4}" dt="2023-01-19T17:33:33.813" v="56" actId="478"/>
            <ac:picMkLst>
              <pc:docMk/>
              <pc:sldMasterMk cId="3348512549" sldId="2147483648"/>
              <pc:sldLayoutMk cId="280266156" sldId="2147483675"/>
              <ac:picMk id="16" creationId="{6A2BC80E-BD2A-4F64-A8EF-CEE0F5968C21}"/>
            </ac:picMkLst>
          </pc:picChg>
        </pc:sldLayoutChg>
        <pc:sldLayoutChg chg="addSp delSp modSp new mod ord replId">
          <pc:chgData name="Martinez, Myalinda" userId="4bfce666-4796-442b-8245-2efd9013a94d" providerId="ADAL" clId="{128E5284-644C-459E-98B7-A0BFCFB626E4}" dt="2023-01-19T20:50:48.875" v="668" actId="14100"/>
          <pc:sldLayoutMkLst>
            <pc:docMk/>
            <pc:sldMasterMk cId="3348512549" sldId="2147483648"/>
            <pc:sldLayoutMk cId="725752139" sldId="2147483675"/>
          </pc:sldLayoutMkLst>
          <pc:spChg chg="del">
            <ac:chgData name="Martinez, Myalinda" userId="4bfce666-4796-442b-8245-2efd9013a94d" providerId="ADAL" clId="{128E5284-644C-459E-98B7-A0BFCFB626E4}" dt="2023-01-19T20:49:49.913" v="659" actId="478"/>
            <ac:spMkLst>
              <pc:docMk/>
              <pc:sldMasterMk cId="3348512549" sldId="2147483648"/>
              <pc:sldLayoutMk cId="725752139" sldId="2147483675"/>
              <ac:spMk id="2" creationId="{558C89DA-77C9-45CD-BF07-FE25160DF3BA}"/>
            </ac:spMkLst>
          </pc:spChg>
          <pc:spChg chg="del">
            <ac:chgData name="Martinez, Myalinda" userId="4bfce666-4796-442b-8245-2efd9013a94d" providerId="ADAL" clId="{128E5284-644C-459E-98B7-A0BFCFB626E4}" dt="2023-01-19T20:49:51.969" v="660" actId="478"/>
            <ac:spMkLst>
              <pc:docMk/>
              <pc:sldMasterMk cId="3348512549" sldId="2147483648"/>
              <pc:sldLayoutMk cId="725752139" sldId="2147483675"/>
              <ac:spMk id="3" creationId="{B3EA5DDE-86E9-434D-89A9-A13146F1E748}"/>
            </ac:spMkLst>
          </pc:spChg>
          <pc:spChg chg="del">
            <ac:chgData name="Martinez, Myalinda" userId="4bfce666-4796-442b-8245-2efd9013a94d" providerId="ADAL" clId="{128E5284-644C-459E-98B7-A0BFCFB626E4}" dt="2023-01-19T20:49:55.908" v="661" actId="478"/>
            <ac:spMkLst>
              <pc:docMk/>
              <pc:sldMasterMk cId="3348512549" sldId="2147483648"/>
              <pc:sldLayoutMk cId="725752139" sldId="2147483675"/>
              <ac:spMk id="4" creationId="{94C83AD8-D501-4706-B80F-C4D3E7C6525E}"/>
            </ac:spMkLst>
          </pc:spChg>
          <pc:spChg chg="del">
            <ac:chgData name="Martinez, Myalinda" userId="4bfce666-4796-442b-8245-2efd9013a94d" providerId="ADAL" clId="{128E5284-644C-459E-98B7-A0BFCFB626E4}" dt="2023-01-19T20:49:57.824" v="662" actId="478"/>
            <ac:spMkLst>
              <pc:docMk/>
              <pc:sldMasterMk cId="3348512549" sldId="2147483648"/>
              <pc:sldLayoutMk cId="725752139" sldId="2147483675"/>
              <ac:spMk id="5" creationId="{7D6736C3-F708-4857-B3B6-801E6A572FFC}"/>
            </ac:spMkLst>
          </pc:spChg>
          <pc:picChg chg="add mod">
            <ac:chgData name="Martinez, Myalinda" userId="4bfce666-4796-442b-8245-2efd9013a94d" providerId="ADAL" clId="{128E5284-644C-459E-98B7-A0BFCFB626E4}" dt="2023-01-19T20:50:48.875" v="668" actId="14100"/>
            <ac:picMkLst>
              <pc:docMk/>
              <pc:sldMasterMk cId="3348512549" sldId="2147483648"/>
              <pc:sldLayoutMk cId="725752139" sldId="2147483675"/>
              <ac:picMk id="6" creationId="{80A34975-61E2-4EF7-A9F0-6543FB76F006}"/>
            </ac:picMkLst>
          </pc:picChg>
        </pc:sldLayoutChg>
        <pc:sldLayoutChg chg="new del mod">
          <pc:chgData name="Martinez, Myalinda" userId="4bfce666-4796-442b-8245-2efd9013a94d" providerId="ADAL" clId="{128E5284-644C-459E-98B7-A0BFCFB626E4}" dt="2023-01-19T17:33:08.254" v="53" actId="11236"/>
          <pc:sldLayoutMkLst>
            <pc:docMk/>
            <pc:sldMasterMk cId="3348512549" sldId="2147483648"/>
            <pc:sldLayoutMk cId="2068189103" sldId="2147483675"/>
          </pc:sldLayoutMkLst>
        </pc:sldLayoutChg>
        <pc:sldLayoutChg chg="add del mod modTransition">
          <pc:chgData name="Martinez, Myalinda" userId="4bfce666-4796-442b-8245-2efd9013a94d" providerId="ADAL" clId="{128E5284-644C-459E-98B7-A0BFCFB626E4}" dt="2023-01-19T17:30:31.448" v="44" actId="2890"/>
          <pc:sldLayoutMkLst>
            <pc:docMk/>
            <pc:sldMasterMk cId="3348512549" sldId="2147483648"/>
            <pc:sldLayoutMk cId="3288928402" sldId="2147483675"/>
          </pc:sldLayoutMkLst>
        </pc:sldLayoutChg>
        <pc:sldLayoutChg chg="new del mod">
          <pc:chgData name="Martinez, Myalinda" userId="4bfce666-4796-442b-8245-2efd9013a94d" providerId="ADAL" clId="{128E5284-644C-459E-98B7-A0BFCFB626E4}" dt="2023-01-19T17:32:21.207" v="49" actId="11236"/>
          <pc:sldLayoutMkLst>
            <pc:docMk/>
            <pc:sldMasterMk cId="3348512549" sldId="2147483648"/>
            <pc:sldLayoutMk cId="3856055699" sldId="2147483675"/>
          </pc:sldLayoutMkLst>
        </pc:sldLayoutChg>
        <pc:sldLayoutChg chg="add mod modTransition">
          <pc:chgData name="Martinez, Myalinda" userId="4bfce666-4796-442b-8245-2efd9013a94d" providerId="ADAL" clId="{128E5284-644C-459E-98B7-A0BFCFB626E4}" dt="2023-01-19T20:50:01.206" v="663" actId="2890"/>
          <pc:sldLayoutMkLst>
            <pc:docMk/>
            <pc:sldMasterMk cId="3348512549" sldId="2147483648"/>
            <pc:sldLayoutMk cId="1546063845" sldId="2147483676"/>
          </pc:sldLayoutMkLst>
        </pc:sldLayoutChg>
        <pc:sldLayoutChg chg="new mod">
          <pc:chgData name="Martinez, Myalinda" userId="4bfce666-4796-442b-8245-2efd9013a94d" providerId="ADAL" clId="{128E5284-644C-459E-98B7-A0BFCFB626E4}" dt="2023-01-19T20:50:09.876" v="664" actId="11236"/>
          <pc:sldLayoutMkLst>
            <pc:docMk/>
            <pc:sldMasterMk cId="3348512549" sldId="2147483648"/>
            <pc:sldLayoutMk cId="772234650" sldId="2147483677"/>
          </pc:sldLayoutMkLst>
        </pc:sldLayoutChg>
      </pc:sldMasterChg>
      <pc:sldMasterChg chg="new del mod addSldLayout delSldLayout">
        <pc:chgData name="Martinez, Myalinda" userId="4bfce666-4796-442b-8245-2efd9013a94d" providerId="ADAL" clId="{128E5284-644C-459E-98B7-A0BFCFB626E4}" dt="2023-01-19T17:25:01.373" v="28" actId="6938"/>
        <pc:sldMasterMkLst>
          <pc:docMk/>
          <pc:sldMasterMk cId="1127075589" sldId="2147483661"/>
        </pc:sldMasterMkLst>
        <pc:sldLayoutChg chg="new del replId">
          <pc:chgData name="Martinez, Myalinda" userId="4bfce666-4796-442b-8245-2efd9013a94d" providerId="ADAL" clId="{128E5284-644C-459E-98B7-A0BFCFB626E4}" dt="2023-01-19T17:25:01.373" v="28" actId="6938"/>
          <pc:sldLayoutMkLst>
            <pc:docMk/>
            <pc:sldMasterMk cId="1127075589" sldId="2147483661"/>
            <pc:sldLayoutMk cId="1189828463" sldId="2147483662"/>
          </pc:sldLayoutMkLst>
        </pc:sldLayoutChg>
        <pc:sldLayoutChg chg="new del replId">
          <pc:chgData name="Martinez, Myalinda" userId="4bfce666-4796-442b-8245-2efd9013a94d" providerId="ADAL" clId="{128E5284-644C-459E-98B7-A0BFCFB626E4}" dt="2023-01-19T17:25:01.373" v="28" actId="6938"/>
          <pc:sldLayoutMkLst>
            <pc:docMk/>
            <pc:sldMasterMk cId="1127075589" sldId="2147483661"/>
            <pc:sldLayoutMk cId="511105531" sldId="2147483663"/>
          </pc:sldLayoutMkLst>
        </pc:sldLayoutChg>
        <pc:sldLayoutChg chg="new del replId">
          <pc:chgData name="Martinez, Myalinda" userId="4bfce666-4796-442b-8245-2efd9013a94d" providerId="ADAL" clId="{128E5284-644C-459E-98B7-A0BFCFB626E4}" dt="2023-01-19T17:25:01.373" v="28" actId="6938"/>
          <pc:sldLayoutMkLst>
            <pc:docMk/>
            <pc:sldMasterMk cId="1127075589" sldId="2147483661"/>
            <pc:sldLayoutMk cId="2992385423" sldId="2147483664"/>
          </pc:sldLayoutMkLst>
        </pc:sldLayoutChg>
        <pc:sldLayoutChg chg="new del replId">
          <pc:chgData name="Martinez, Myalinda" userId="4bfce666-4796-442b-8245-2efd9013a94d" providerId="ADAL" clId="{128E5284-644C-459E-98B7-A0BFCFB626E4}" dt="2023-01-19T17:25:01.373" v="28" actId="6938"/>
          <pc:sldLayoutMkLst>
            <pc:docMk/>
            <pc:sldMasterMk cId="1127075589" sldId="2147483661"/>
            <pc:sldLayoutMk cId="2072852390" sldId="2147483665"/>
          </pc:sldLayoutMkLst>
        </pc:sldLayoutChg>
        <pc:sldLayoutChg chg="new del replId">
          <pc:chgData name="Martinez, Myalinda" userId="4bfce666-4796-442b-8245-2efd9013a94d" providerId="ADAL" clId="{128E5284-644C-459E-98B7-A0BFCFB626E4}" dt="2023-01-19T17:25:01.373" v="28" actId="6938"/>
          <pc:sldLayoutMkLst>
            <pc:docMk/>
            <pc:sldMasterMk cId="1127075589" sldId="2147483661"/>
            <pc:sldLayoutMk cId="1633340317" sldId="2147483666"/>
          </pc:sldLayoutMkLst>
        </pc:sldLayoutChg>
        <pc:sldLayoutChg chg="new del replId">
          <pc:chgData name="Martinez, Myalinda" userId="4bfce666-4796-442b-8245-2efd9013a94d" providerId="ADAL" clId="{128E5284-644C-459E-98B7-A0BFCFB626E4}" dt="2023-01-19T17:25:01.373" v="28" actId="6938"/>
          <pc:sldLayoutMkLst>
            <pc:docMk/>
            <pc:sldMasterMk cId="1127075589" sldId="2147483661"/>
            <pc:sldLayoutMk cId="3438800715" sldId="2147483667"/>
          </pc:sldLayoutMkLst>
        </pc:sldLayoutChg>
        <pc:sldLayoutChg chg="new del replId">
          <pc:chgData name="Martinez, Myalinda" userId="4bfce666-4796-442b-8245-2efd9013a94d" providerId="ADAL" clId="{128E5284-644C-459E-98B7-A0BFCFB626E4}" dt="2023-01-19T17:25:01.373" v="28" actId="6938"/>
          <pc:sldLayoutMkLst>
            <pc:docMk/>
            <pc:sldMasterMk cId="1127075589" sldId="2147483661"/>
            <pc:sldLayoutMk cId="2017493101" sldId="2147483668"/>
          </pc:sldLayoutMkLst>
        </pc:sldLayoutChg>
        <pc:sldLayoutChg chg="new del replId">
          <pc:chgData name="Martinez, Myalinda" userId="4bfce666-4796-442b-8245-2efd9013a94d" providerId="ADAL" clId="{128E5284-644C-459E-98B7-A0BFCFB626E4}" dt="2023-01-19T17:25:01.373" v="28" actId="6938"/>
          <pc:sldLayoutMkLst>
            <pc:docMk/>
            <pc:sldMasterMk cId="1127075589" sldId="2147483661"/>
            <pc:sldLayoutMk cId="4263863212" sldId="2147483669"/>
          </pc:sldLayoutMkLst>
        </pc:sldLayoutChg>
        <pc:sldLayoutChg chg="new del replId">
          <pc:chgData name="Martinez, Myalinda" userId="4bfce666-4796-442b-8245-2efd9013a94d" providerId="ADAL" clId="{128E5284-644C-459E-98B7-A0BFCFB626E4}" dt="2023-01-19T17:25:01.373" v="28" actId="6938"/>
          <pc:sldLayoutMkLst>
            <pc:docMk/>
            <pc:sldMasterMk cId="1127075589" sldId="2147483661"/>
            <pc:sldLayoutMk cId="4224616054" sldId="2147483670"/>
          </pc:sldLayoutMkLst>
        </pc:sldLayoutChg>
        <pc:sldLayoutChg chg="new del replId">
          <pc:chgData name="Martinez, Myalinda" userId="4bfce666-4796-442b-8245-2efd9013a94d" providerId="ADAL" clId="{128E5284-644C-459E-98B7-A0BFCFB626E4}" dt="2023-01-19T17:25:01.373" v="28" actId="6938"/>
          <pc:sldLayoutMkLst>
            <pc:docMk/>
            <pc:sldMasterMk cId="1127075589" sldId="2147483661"/>
            <pc:sldLayoutMk cId="845440322" sldId="2147483671"/>
          </pc:sldLayoutMkLst>
        </pc:sldLayoutChg>
        <pc:sldLayoutChg chg="new del replId">
          <pc:chgData name="Martinez, Myalinda" userId="4bfce666-4796-442b-8245-2efd9013a94d" providerId="ADAL" clId="{128E5284-644C-459E-98B7-A0BFCFB626E4}" dt="2023-01-19T17:25:01.373" v="28" actId="6938"/>
          <pc:sldLayoutMkLst>
            <pc:docMk/>
            <pc:sldMasterMk cId="1127075589" sldId="2147483661"/>
            <pc:sldLayoutMk cId="2124361016" sldId="2147483672"/>
          </pc:sldLayoutMkLst>
        </pc:sldLayoutChg>
      </pc:sldMasterChg>
      <pc:sldMasterChg chg="addSp delSp modSp new del mod addSldLayout delSldLayout">
        <pc:chgData name="Martinez, Myalinda" userId="4bfce666-4796-442b-8245-2efd9013a94d" providerId="ADAL" clId="{128E5284-644C-459E-98B7-A0BFCFB626E4}" dt="2023-01-19T17:33:45.076" v="67" actId="6938"/>
        <pc:sldMasterMkLst>
          <pc:docMk/>
          <pc:sldMasterMk cId="1664609748" sldId="2147483661"/>
        </pc:sldMasterMkLst>
        <pc:picChg chg="add del mod">
          <ac:chgData name="Martinez, Myalinda" userId="4bfce666-4796-442b-8245-2efd9013a94d" providerId="ADAL" clId="{128E5284-644C-459E-98B7-A0BFCFB626E4}" dt="2023-01-19T17:33:40.181" v="65" actId="931"/>
          <ac:picMkLst>
            <pc:docMk/>
            <pc:sldMasterMk cId="1664609748" sldId="2147483661"/>
            <ac:picMk id="8" creationId="{DA7B3451-80DC-4A16-B94F-F2AB4947D3E3}"/>
          </ac:picMkLst>
        </pc:picChg>
        <pc:sldLayoutChg chg="new del replId">
          <pc:chgData name="Martinez, Myalinda" userId="4bfce666-4796-442b-8245-2efd9013a94d" providerId="ADAL" clId="{128E5284-644C-459E-98B7-A0BFCFB626E4}" dt="2023-01-19T17:33:45.076" v="67" actId="6938"/>
          <pc:sldLayoutMkLst>
            <pc:docMk/>
            <pc:sldMasterMk cId="1664609748" sldId="2147483661"/>
            <pc:sldLayoutMk cId="4204266038" sldId="2147483662"/>
          </pc:sldLayoutMkLst>
        </pc:sldLayoutChg>
        <pc:sldLayoutChg chg="new del replId">
          <pc:chgData name="Martinez, Myalinda" userId="4bfce666-4796-442b-8245-2efd9013a94d" providerId="ADAL" clId="{128E5284-644C-459E-98B7-A0BFCFB626E4}" dt="2023-01-19T17:33:45.076" v="67" actId="6938"/>
          <pc:sldLayoutMkLst>
            <pc:docMk/>
            <pc:sldMasterMk cId="1664609748" sldId="2147483661"/>
            <pc:sldLayoutMk cId="3102447483" sldId="2147483663"/>
          </pc:sldLayoutMkLst>
        </pc:sldLayoutChg>
        <pc:sldLayoutChg chg="new del replId">
          <pc:chgData name="Martinez, Myalinda" userId="4bfce666-4796-442b-8245-2efd9013a94d" providerId="ADAL" clId="{128E5284-644C-459E-98B7-A0BFCFB626E4}" dt="2023-01-19T17:33:45.076" v="67" actId="6938"/>
          <pc:sldLayoutMkLst>
            <pc:docMk/>
            <pc:sldMasterMk cId="1664609748" sldId="2147483661"/>
            <pc:sldLayoutMk cId="912170317" sldId="2147483664"/>
          </pc:sldLayoutMkLst>
        </pc:sldLayoutChg>
        <pc:sldLayoutChg chg="new del replId">
          <pc:chgData name="Martinez, Myalinda" userId="4bfce666-4796-442b-8245-2efd9013a94d" providerId="ADAL" clId="{128E5284-644C-459E-98B7-A0BFCFB626E4}" dt="2023-01-19T17:33:45.076" v="67" actId="6938"/>
          <pc:sldLayoutMkLst>
            <pc:docMk/>
            <pc:sldMasterMk cId="1664609748" sldId="2147483661"/>
            <pc:sldLayoutMk cId="1897635628" sldId="2147483665"/>
          </pc:sldLayoutMkLst>
        </pc:sldLayoutChg>
        <pc:sldLayoutChg chg="new del replId">
          <pc:chgData name="Martinez, Myalinda" userId="4bfce666-4796-442b-8245-2efd9013a94d" providerId="ADAL" clId="{128E5284-644C-459E-98B7-A0BFCFB626E4}" dt="2023-01-19T17:33:45.076" v="67" actId="6938"/>
          <pc:sldLayoutMkLst>
            <pc:docMk/>
            <pc:sldMasterMk cId="1664609748" sldId="2147483661"/>
            <pc:sldLayoutMk cId="850338360" sldId="2147483666"/>
          </pc:sldLayoutMkLst>
        </pc:sldLayoutChg>
        <pc:sldLayoutChg chg="new del replId">
          <pc:chgData name="Martinez, Myalinda" userId="4bfce666-4796-442b-8245-2efd9013a94d" providerId="ADAL" clId="{128E5284-644C-459E-98B7-A0BFCFB626E4}" dt="2023-01-19T17:33:45.076" v="67" actId="6938"/>
          <pc:sldLayoutMkLst>
            <pc:docMk/>
            <pc:sldMasterMk cId="1664609748" sldId="2147483661"/>
            <pc:sldLayoutMk cId="1069977848" sldId="2147483667"/>
          </pc:sldLayoutMkLst>
        </pc:sldLayoutChg>
        <pc:sldLayoutChg chg="new del replId">
          <pc:chgData name="Martinez, Myalinda" userId="4bfce666-4796-442b-8245-2efd9013a94d" providerId="ADAL" clId="{128E5284-644C-459E-98B7-A0BFCFB626E4}" dt="2023-01-19T17:33:45.076" v="67" actId="6938"/>
          <pc:sldLayoutMkLst>
            <pc:docMk/>
            <pc:sldMasterMk cId="1664609748" sldId="2147483661"/>
            <pc:sldLayoutMk cId="2543716240" sldId="2147483668"/>
          </pc:sldLayoutMkLst>
        </pc:sldLayoutChg>
        <pc:sldLayoutChg chg="new del replId">
          <pc:chgData name="Martinez, Myalinda" userId="4bfce666-4796-442b-8245-2efd9013a94d" providerId="ADAL" clId="{128E5284-644C-459E-98B7-A0BFCFB626E4}" dt="2023-01-19T17:33:45.076" v="67" actId="6938"/>
          <pc:sldLayoutMkLst>
            <pc:docMk/>
            <pc:sldMasterMk cId="1664609748" sldId="2147483661"/>
            <pc:sldLayoutMk cId="1292401002" sldId="2147483669"/>
          </pc:sldLayoutMkLst>
        </pc:sldLayoutChg>
        <pc:sldLayoutChg chg="new del replId">
          <pc:chgData name="Martinez, Myalinda" userId="4bfce666-4796-442b-8245-2efd9013a94d" providerId="ADAL" clId="{128E5284-644C-459E-98B7-A0BFCFB626E4}" dt="2023-01-19T17:33:45.076" v="67" actId="6938"/>
          <pc:sldLayoutMkLst>
            <pc:docMk/>
            <pc:sldMasterMk cId="1664609748" sldId="2147483661"/>
            <pc:sldLayoutMk cId="2858011084" sldId="2147483670"/>
          </pc:sldLayoutMkLst>
        </pc:sldLayoutChg>
        <pc:sldLayoutChg chg="new del replId">
          <pc:chgData name="Martinez, Myalinda" userId="4bfce666-4796-442b-8245-2efd9013a94d" providerId="ADAL" clId="{128E5284-644C-459E-98B7-A0BFCFB626E4}" dt="2023-01-19T17:33:45.076" v="67" actId="6938"/>
          <pc:sldLayoutMkLst>
            <pc:docMk/>
            <pc:sldMasterMk cId="1664609748" sldId="2147483661"/>
            <pc:sldLayoutMk cId="3136042077" sldId="2147483671"/>
          </pc:sldLayoutMkLst>
        </pc:sldLayoutChg>
        <pc:sldLayoutChg chg="new del replId">
          <pc:chgData name="Martinez, Myalinda" userId="4bfce666-4796-442b-8245-2efd9013a94d" providerId="ADAL" clId="{128E5284-644C-459E-98B7-A0BFCFB626E4}" dt="2023-01-19T17:33:45.076" v="67" actId="6938"/>
          <pc:sldLayoutMkLst>
            <pc:docMk/>
            <pc:sldMasterMk cId="1664609748" sldId="2147483661"/>
            <pc:sldLayoutMk cId="657283408" sldId="2147483672"/>
          </pc:sldLayoutMkLst>
        </pc:sldLayoutChg>
      </pc:sldMasterChg>
      <pc:sldMasterChg chg="new mod addSldLayout">
        <pc:chgData name="Martinez, Myalinda" userId="4bfce666-4796-442b-8245-2efd9013a94d" providerId="ADAL" clId="{128E5284-644C-459E-98B7-A0BFCFB626E4}" dt="2023-01-19T20:49:31.176" v="657" actId="6938"/>
        <pc:sldMasterMkLst>
          <pc:docMk/>
          <pc:sldMasterMk cId="1610867096" sldId="2147483663"/>
        </pc:sldMasterMkLst>
        <pc:sldLayoutChg chg="new replId">
          <pc:chgData name="Martinez, Myalinda" userId="4bfce666-4796-442b-8245-2efd9013a94d" providerId="ADAL" clId="{128E5284-644C-459E-98B7-A0BFCFB626E4}" dt="2023-01-19T20:49:31.176" v="657" actId="6938"/>
          <pc:sldLayoutMkLst>
            <pc:docMk/>
            <pc:sldMasterMk cId="1610867096" sldId="2147483663"/>
            <pc:sldLayoutMk cId="778422317" sldId="2147483664"/>
          </pc:sldLayoutMkLst>
        </pc:sldLayoutChg>
        <pc:sldLayoutChg chg="new replId">
          <pc:chgData name="Martinez, Myalinda" userId="4bfce666-4796-442b-8245-2efd9013a94d" providerId="ADAL" clId="{128E5284-644C-459E-98B7-A0BFCFB626E4}" dt="2023-01-19T20:49:31.176" v="657" actId="6938"/>
          <pc:sldLayoutMkLst>
            <pc:docMk/>
            <pc:sldMasterMk cId="1610867096" sldId="2147483663"/>
            <pc:sldLayoutMk cId="3369881792" sldId="2147483665"/>
          </pc:sldLayoutMkLst>
        </pc:sldLayoutChg>
        <pc:sldLayoutChg chg="new replId">
          <pc:chgData name="Martinez, Myalinda" userId="4bfce666-4796-442b-8245-2efd9013a94d" providerId="ADAL" clId="{128E5284-644C-459E-98B7-A0BFCFB626E4}" dt="2023-01-19T20:49:31.176" v="657" actId="6938"/>
          <pc:sldLayoutMkLst>
            <pc:docMk/>
            <pc:sldMasterMk cId="1610867096" sldId="2147483663"/>
            <pc:sldLayoutMk cId="1494325938" sldId="2147483666"/>
          </pc:sldLayoutMkLst>
        </pc:sldLayoutChg>
        <pc:sldLayoutChg chg="new replId">
          <pc:chgData name="Martinez, Myalinda" userId="4bfce666-4796-442b-8245-2efd9013a94d" providerId="ADAL" clId="{128E5284-644C-459E-98B7-A0BFCFB626E4}" dt="2023-01-19T20:49:31.176" v="657" actId="6938"/>
          <pc:sldLayoutMkLst>
            <pc:docMk/>
            <pc:sldMasterMk cId="1610867096" sldId="2147483663"/>
            <pc:sldLayoutMk cId="3806924921" sldId="2147483667"/>
          </pc:sldLayoutMkLst>
        </pc:sldLayoutChg>
        <pc:sldLayoutChg chg="new replId">
          <pc:chgData name="Martinez, Myalinda" userId="4bfce666-4796-442b-8245-2efd9013a94d" providerId="ADAL" clId="{128E5284-644C-459E-98B7-A0BFCFB626E4}" dt="2023-01-19T20:49:31.176" v="657" actId="6938"/>
          <pc:sldLayoutMkLst>
            <pc:docMk/>
            <pc:sldMasterMk cId="1610867096" sldId="2147483663"/>
            <pc:sldLayoutMk cId="988686850" sldId="2147483668"/>
          </pc:sldLayoutMkLst>
        </pc:sldLayoutChg>
        <pc:sldLayoutChg chg="new replId">
          <pc:chgData name="Martinez, Myalinda" userId="4bfce666-4796-442b-8245-2efd9013a94d" providerId="ADAL" clId="{128E5284-644C-459E-98B7-A0BFCFB626E4}" dt="2023-01-19T20:49:31.176" v="657" actId="6938"/>
          <pc:sldLayoutMkLst>
            <pc:docMk/>
            <pc:sldMasterMk cId="1610867096" sldId="2147483663"/>
            <pc:sldLayoutMk cId="871500789" sldId="2147483669"/>
          </pc:sldLayoutMkLst>
        </pc:sldLayoutChg>
        <pc:sldLayoutChg chg="new replId">
          <pc:chgData name="Martinez, Myalinda" userId="4bfce666-4796-442b-8245-2efd9013a94d" providerId="ADAL" clId="{128E5284-644C-459E-98B7-A0BFCFB626E4}" dt="2023-01-19T20:49:31.176" v="657" actId="6938"/>
          <pc:sldLayoutMkLst>
            <pc:docMk/>
            <pc:sldMasterMk cId="1610867096" sldId="2147483663"/>
            <pc:sldLayoutMk cId="580072525" sldId="2147483670"/>
          </pc:sldLayoutMkLst>
        </pc:sldLayoutChg>
        <pc:sldLayoutChg chg="new replId">
          <pc:chgData name="Martinez, Myalinda" userId="4bfce666-4796-442b-8245-2efd9013a94d" providerId="ADAL" clId="{128E5284-644C-459E-98B7-A0BFCFB626E4}" dt="2023-01-19T20:49:31.176" v="657" actId="6938"/>
          <pc:sldLayoutMkLst>
            <pc:docMk/>
            <pc:sldMasterMk cId="1610867096" sldId="2147483663"/>
            <pc:sldLayoutMk cId="688484082" sldId="2147483671"/>
          </pc:sldLayoutMkLst>
        </pc:sldLayoutChg>
        <pc:sldLayoutChg chg="new replId">
          <pc:chgData name="Martinez, Myalinda" userId="4bfce666-4796-442b-8245-2efd9013a94d" providerId="ADAL" clId="{128E5284-644C-459E-98B7-A0BFCFB626E4}" dt="2023-01-19T20:49:31.176" v="657" actId="6938"/>
          <pc:sldLayoutMkLst>
            <pc:docMk/>
            <pc:sldMasterMk cId="1610867096" sldId="2147483663"/>
            <pc:sldLayoutMk cId="2338631924" sldId="2147483672"/>
          </pc:sldLayoutMkLst>
        </pc:sldLayoutChg>
        <pc:sldLayoutChg chg="new replId">
          <pc:chgData name="Martinez, Myalinda" userId="4bfce666-4796-442b-8245-2efd9013a94d" providerId="ADAL" clId="{128E5284-644C-459E-98B7-A0BFCFB626E4}" dt="2023-01-19T20:49:31.176" v="657" actId="6938"/>
          <pc:sldLayoutMkLst>
            <pc:docMk/>
            <pc:sldMasterMk cId="1610867096" sldId="2147483663"/>
            <pc:sldLayoutMk cId="1108616282" sldId="2147483673"/>
          </pc:sldLayoutMkLst>
        </pc:sldLayoutChg>
        <pc:sldLayoutChg chg="new replId">
          <pc:chgData name="Martinez, Myalinda" userId="4bfce666-4796-442b-8245-2efd9013a94d" providerId="ADAL" clId="{128E5284-644C-459E-98B7-A0BFCFB626E4}" dt="2023-01-19T20:49:31.176" v="657" actId="6938"/>
          <pc:sldLayoutMkLst>
            <pc:docMk/>
            <pc:sldMasterMk cId="1610867096" sldId="2147483663"/>
            <pc:sldLayoutMk cId="960018912" sldId="2147483674"/>
          </pc:sldLayoutMkLst>
        </pc:sldLayoutChg>
      </pc:sldMasterChg>
      <pc:sldMasterChg chg="new del mod addSldLayout delSldLayout">
        <pc:chgData name="Martinez, Myalinda" userId="4bfce666-4796-442b-8245-2efd9013a94d" providerId="ADAL" clId="{128E5284-644C-459E-98B7-A0BFCFB626E4}" dt="2023-01-19T17:32:46.765" v="51" actId="6938"/>
        <pc:sldMasterMkLst>
          <pc:docMk/>
          <pc:sldMasterMk cId="3523816753" sldId="2147483675"/>
        </pc:sldMasterMkLst>
        <pc:sldLayoutChg chg="new del replId">
          <pc:chgData name="Martinez, Myalinda" userId="4bfce666-4796-442b-8245-2efd9013a94d" providerId="ADAL" clId="{128E5284-644C-459E-98B7-A0BFCFB626E4}" dt="2023-01-19T17:32:46.765" v="51" actId="6938"/>
          <pc:sldLayoutMkLst>
            <pc:docMk/>
            <pc:sldMasterMk cId="3523816753" sldId="2147483675"/>
            <pc:sldLayoutMk cId="1963457083" sldId="2147483676"/>
          </pc:sldLayoutMkLst>
        </pc:sldLayoutChg>
        <pc:sldLayoutChg chg="new del replId">
          <pc:chgData name="Martinez, Myalinda" userId="4bfce666-4796-442b-8245-2efd9013a94d" providerId="ADAL" clId="{128E5284-644C-459E-98B7-A0BFCFB626E4}" dt="2023-01-19T17:32:46.765" v="51" actId="6938"/>
          <pc:sldLayoutMkLst>
            <pc:docMk/>
            <pc:sldMasterMk cId="3523816753" sldId="2147483675"/>
            <pc:sldLayoutMk cId="2285684965" sldId="2147483677"/>
          </pc:sldLayoutMkLst>
        </pc:sldLayoutChg>
        <pc:sldLayoutChg chg="new del replId">
          <pc:chgData name="Martinez, Myalinda" userId="4bfce666-4796-442b-8245-2efd9013a94d" providerId="ADAL" clId="{128E5284-644C-459E-98B7-A0BFCFB626E4}" dt="2023-01-19T17:32:46.765" v="51" actId="6938"/>
          <pc:sldLayoutMkLst>
            <pc:docMk/>
            <pc:sldMasterMk cId="3523816753" sldId="2147483675"/>
            <pc:sldLayoutMk cId="998595705" sldId="2147483678"/>
          </pc:sldLayoutMkLst>
        </pc:sldLayoutChg>
        <pc:sldLayoutChg chg="new del replId">
          <pc:chgData name="Martinez, Myalinda" userId="4bfce666-4796-442b-8245-2efd9013a94d" providerId="ADAL" clId="{128E5284-644C-459E-98B7-A0BFCFB626E4}" dt="2023-01-19T17:32:46.765" v="51" actId="6938"/>
          <pc:sldLayoutMkLst>
            <pc:docMk/>
            <pc:sldMasterMk cId="3523816753" sldId="2147483675"/>
            <pc:sldLayoutMk cId="2977029421" sldId="2147483679"/>
          </pc:sldLayoutMkLst>
        </pc:sldLayoutChg>
        <pc:sldLayoutChg chg="new del replId">
          <pc:chgData name="Martinez, Myalinda" userId="4bfce666-4796-442b-8245-2efd9013a94d" providerId="ADAL" clId="{128E5284-644C-459E-98B7-A0BFCFB626E4}" dt="2023-01-19T17:32:46.765" v="51" actId="6938"/>
          <pc:sldLayoutMkLst>
            <pc:docMk/>
            <pc:sldMasterMk cId="3523816753" sldId="2147483675"/>
            <pc:sldLayoutMk cId="102214172" sldId="2147483680"/>
          </pc:sldLayoutMkLst>
        </pc:sldLayoutChg>
        <pc:sldLayoutChg chg="new del replId">
          <pc:chgData name="Martinez, Myalinda" userId="4bfce666-4796-442b-8245-2efd9013a94d" providerId="ADAL" clId="{128E5284-644C-459E-98B7-A0BFCFB626E4}" dt="2023-01-19T17:32:46.765" v="51" actId="6938"/>
          <pc:sldLayoutMkLst>
            <pc:docMk/>
            <pc:sldMasterMk cId="3523816753" sldId="2147483675"/>
            <pc:sldLayoutMk cId="1234720157" sldId="2147483681"/>
          </pc:sldLayoutMkLst>
        </pc:sldLayoutChg>
        <pc:sldLayoutChg chg="new del replId">
          <pc:chgData name="Martinez, Myalinda" userId="4bfce666-4796-442b-8245-2efd9013a94d" providerId="ADAL" clId="{128E5284-644C-459E-98B7-A0BFCFB626E4}" dt="2023-01-19T17:32:46.765" v="51" actId="6938"/>
          <pc:sldLayoutMkLst>
            <pc:docMk/>
            <pc:sldMasterMk cId="3523816753" sldId="2147483675"/>
            <pc:sldLayoutMk cId="1976484783" sldId="2147483682"/>
          </pc:sldLayoutMkLst>
        </pc:sldLayoutChg>
        <pc:sldLayoutChg chg="new del replId">
          <pc:chgData name="Martinez, Myalinda" userId="4bfce666-4796-442b-8245-2efd9013a94d" providerId="ADAL" clId="{128E5284-644C-459E-98B7-A0BFCFB626E4}" dt="2023-01-19T17:32:46.765" v="51" actId="6938"/>
          <pc:sldLayoutMkLst>
            <pc:docMk/>
            <pc:sldMasterMk cId="3523816753" sldId="2147483675"/>
            <pc:sldLayoutMk cId="1223595424" sldId="2147483683"/>
          </pc:sldLayoutMkLst>
        </pc:sldLayoutChg>
        <pc:sldLayoutChg chg="new del replId">
          <pc:chgData name="Martinez, Myalinda" userId="4bfce666-4796-442b-8245-2efd9013a94d" providerId="ADAL" clId="{128E5284-644C-459E-98B7-A0BFCFB626E4}" dt="2023-01-19T17:32:46.765" v="51" actId="6938"/>
          <pc:sldLayoutMkLst>
            <pc:docMk/>
            <pc:sldMasterMk cId="3523816753" sldId="2147483675"/>
            <pc:sldLayoutMk cId="1709085742" sldId="2147483684"/>
          </pc:sldLayoutMkLst>
        </pc:sldLayoutChg>
        <pc:sldLayoutChg chg="new del replId">
          <pc:chgData name="Martinez, Myalinda" userId="4bfce666-4796-442b-8245-2efd9013a94d" providerId="ADAL" clId="{128E5284-644C-459E-98B7-A0BFCFB626E4}" dt="2023-01-19T17:32:46.765" v="51" actId="6938"/>
          <pc:sldLayoutMkLst>
            <pc:docMk/>
            <pc:sldMasterMk cId="3523816753" sldId="2147483675"/>
            <pc:sldLayoutMk cId="539643825" sldId="2147483685"/>
          </pc:sldLayoutMkLst>
        </pc:sldLayoutChg>
        <pc:sldLayoutChg chg="new del replId">
          <pc:chgData name="Martinez, Myalinda" userId="4bfce666-4796-442b-8245-2efd9013a94d" providerId="ADAL" clId="{128E5284-644C-459E-98B7-A0BFCFB626E4}" dt="2023-01-19T17:32:46.765" v="51" actId="6938"/>
          <pc:sldLayoutMkLst>
            <pc:docMk/>
            <pc:sldMasterMk cId="3523816753" sldId="2147483675"/>
            <pc:sldLayoutMk cId="3051845973" sldId="2147483686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pattFill prst="lgGrid">
                <a:fgClr>
                  <a:schemeClr val="bg1"/>
                </a:fgClr>
                <a:bgClr>
                  <a:srgbClr val="00599B"/>
                </a:bgClr>
              </a:patt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67F-4B51-97C8-4B9DE8C04DD2}"/>
              </c:ext>
            </c:extLst>
          </c:dPt>
          <c:dPt>
            <c:idx val="1"/>
            <c:bubble3D val="0"/>
            <c:spPr>
              <a:pattFill prst="wdDnDiag">
                <a:fgClr>
                  <a:schemeClr val="bg1"/>
                </a:fgClr>
                <a:bgClr>
                  <a:schemeClr val="accent6">
                    <a:lumMod val="50000"/>
                  </a:schemeClr>
                </a:bgClr>
              </a:patt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67F-4B51-97C8-4B9DE8C04DD2}"/>
              </c:ext>
            </c:extLst>
          </c:dPt>
          <c:dPt>
            <c:idx val="2"/>
            <c:bubble3D val="0"/>
            <c:spPr>
              <a:pattFill prst="divot">
                <a:fgClr>
                  <a:schemeClr val="bg1"/>
                </a:fgClr>
                <a:bgClr>
                  <a:srgbClr val="00B050"/>
                </a:bgClr>
              </a:patt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67F-4B51-97C8-4B9DE8C04DD2}"/>
              </c:ext>
            </c:extLst>
          </c:dPt>
          <c:dPt>
            <c:idx val="3"/>
            <c:bubble3D val="0"/>
            <c:spPr>
              <a:pattFill prst="solidDmnd">
                <a:fgClr>
                  <a:schemeClr val="bg1"/>
                </a:fgClr>
                <a:bgClr>
                  <a:srgbClr val="FC2184"/>
                </a:bgClr>
              </a:patt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67F-4B51-97C8-4B9DE8C04DD2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67F-4B51-97C8-4B9DE8C04D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Background pattern&#10;&#10;Description automatically generated">
            <a:extLst>
              <a:ext uri="{FF2B5EF4-FFF2-40B4-BE49-F238E27FC236}">
                <a16:creationId xmlns:a16="http://schemas.microsoft.com/office/drawing/2014/main" id="{6A2BC80E-BD2A-4F64-A8EF-CEE0F5968C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63A75A-8851-4EE0-8708-69DC57859B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64FBDA-E7F2-4662-BE71-4A99BE1BEA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E4DA9D-BC0B-4299-8483-EEE53A29E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75413-D08A-4776-902A-BE453E242F51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2FF5A0-94D4-4906-90D6-D92977C82D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945FF7-27A8-4C58-8027-25FE078CE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819E9-6EB1-4C29-B7EF-94E83A920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9445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F6AC3-7DAE-41BA-BBFE-8BD3F84F0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A63537-F6F2-4B04-951E-D3F9C43C0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75413-D08A-4776-902A-BE453E242F51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984723-4FA5-427F-B03B-701CF7465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83FE64-AF93-4C0B-A505-DABEFA3E9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819E9-6EB1-4C29-B7EF-94E83A920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2346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4" descr="Photos must have alt-texts and videos must also have alt-text as well as be captioned.">
            <a:extLst>
              <a:ext uri="{FF2B5EF4-FFF2-40B4-BE49-F238E27FC236}">
                <a16:creationId xmlns:a16="http://schemas.microsoft.com/office/drawing/2014/main" id="{80A34975-61E2-4EF7-A9F0-6543FB76F0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7666" b="7666"/>
          <a:stretch>
            <a:fillRect/>
          </a:stretch>
        </p:blipFill>
        <p:spPr>
          <a:xfrm>
            <a:off x="-45720" y="-34291"/>
            <a:ext cx="12237720" cy="690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7521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60638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5AD05-D3BA-405D-8945-68866AA244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71109F-90D7-4F9D-A5AA-5DA63897B5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9EFFFF-7FD4-406D-869F-2DA4C5873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DD6B6-4A94-4602-A4E3-AEF75A27AC8D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A26643-6D1B-43B7-8FF4-1870FB117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BF7905-502A-42F3-A20F-F4CBA2E5D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516A2-155A-4B68-ACA2-C55126C96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4223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1DCF5-2200-49AC-8569-87DDC69E5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3C3BBE-05FC-49A9-85A9-F08B9156F8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FEBAE6-0DF2-4836-814C-3FB5B5F5B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DD6B6-4A94-4602-A4E3-AEF75A27AC8D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5A304E-D75F-41A9-8CF1-34BDD8DE6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F95A33-5135-46FD-A4DD-0A199B897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516A2-155A-4B68-ACA2-C55126C96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8817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75DE1-B610-4D2A-9D6C-E3B1A1BCC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EF78DB-1F33-4CDB-BEA0-7C297423C6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FD1DDC-016A-4066-99C9-10D0D0175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DD6B6-4A94-4602-A4E3-AEF75A27AC8D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00D6C5-767E-4E64-84E7-C71550A72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B7CBEF-1B17-4F75-8073-D5CF7ADA3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516A2-155A-4B68-ACA2-C55126C96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3259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3F0E3C-F891-4A96-B516-CA935F88A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B7BC11-AB1D-4406-9ED6-937F146CA0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27D44E-6165-4317-9A32-17400B19DD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ADC33C-EFB4-49E4-9A12-7F1DC08BA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DD6B6-4A94-4602-A4E3-AEF75A27AC8D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5F7931-3A68-41A9-BFFE-48AE376F8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A6554C-72DD-4743-A2CD-B805E3411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516A2-155A-4B68-ACA2-C55126C96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9249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485BA-555D-45D7-BE5B-E6BEFFAB2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50B9D5-2761-450B-85AC-5F3D5D74E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7158EC-54D4-454A-84EE-EAF20FD5B8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2AF183-CF44-45B4-8B65-547C1808D5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1BE9B4-CCF2-4445-A5C2-0CFD8E1E69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EC2098-ED21-4809-983A-4CF826CDE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DD6B6-4A94-4602-A4E3-AEF75A27AC8D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472AE45-DA25-4016-9897-2B6AA2E4E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E76886-4B33-4C7B-AD7A-26ADE598A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516A2-155A-4B68-ACA2-C55126C96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6868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5C101-6534-4C56-94C0-64137DAE8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FD9FD1-6E74-40DB-B309-9BF8632A0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DD6B6-4A94-4602-A4E3-AEF75A27AC8D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C0302F-3AE1-4D1D-ABEF-E561381F2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23A3E8-85B6-4889-931C-FC934876C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516A2-155A-4B68-ACA2-C55126C96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5007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6DBEC0-49ED-4A37-B42B-DECBF2B46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DD6B6-4A94-4602-A4E3-AEF75A27AC8D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64E1F0-2661-4DD0-BB2B-066A9487D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961318-8671-45F9-BD19-82861F907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516A2-155A-4B68-ACA2-C55126C96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0725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saw&#10;&#10;Description automatically generated">
            <a:extLst>
              <a:ext uri="{FF2B5EF4-FFF2-40B4-BE49-F238E27FC236}">
                <a16:creationId xmlns:a16="http://schemas.microsoft.com/office/drawing/2014/main" id="{3E8B82A0-F11A-4E29-92F2-83E953109F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7524A9-C1D5-440E-A87D-4A0A2E330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6B7871-29B3-45C6-B19E-D2669A70A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75413-D08A-4776-902A-BE453E242F51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8C5011-33F7-4B2A-BB23-716D36BAD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AA239C-B0FC-46FF-9740-AD26E0BF3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819E9-6EB1-4C29-B7EF-94E83A920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0305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FAA54-B981-4A25-9991-6FFD28846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F7FB5A-4A9F-41CA-9C16-1B6A3187E3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D42DE9-EF78-41CE-ACA1-A0C0D67F6A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7C2F38-EB3E-4798-B816-049DAD473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DD6B6-4A94-4602-A4E3-AEF75A27AC8D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6ED010-BAAB-4C9B-B80C-16C098574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3D509A-1E36-4924-8AAB-070B0D5CC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516A2-155A-4B68-ACA2-C55126C96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4840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E7E50-B585-4D2A-A713-A1F77D7AD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CBED99-F0A1-4E1D-87F1-F2ABCC39A8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213749-C9D7-4C4E-836D-9C8670A270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FF9CB4-DC37-4282-AB9A-1187EAEBA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DD6B6-4A94-4602-A4E3-AEF75A27AC8D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11E1DE-7993-4BC1-908D-5EE68732E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2AD6CC-F570-408C-8F2E-F2FD230BB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516A2-155A-4B68-ACA2-C55126C96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6319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EB736-750F-4FD9-B4DC-D0A1FD0DD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CC93F4-D1F9-4DC9-BECA-F211F1BEC0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2AA7B-714F-46D8-94D6-238A51F79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DD6B6-4A94-4602-A4E3-AEF75A27AC8D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714F97-3F9B-48E2-8C17-5DA620FD1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473D8C-A85F-494C-AC9B-FE2EF4876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516A2-155A-4B68-ACA2-C55126C96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6162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7EB9DB-FCD5-42D0-98B7-A6DEDF3BE0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BB52E3-0BBF-4299-AE08-C6CBF786B3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CE2FFC-221E-40D1-AD59-51578465E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DD6B6-4A94-4602-A4E3-AEF75A27AC8D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BF7400-EC3C-4985-8CA0-6959A5E31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147CE2-9F22-4F3C-B1A0-4503B7C7F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516A2-155A-4B68-ACA2-C55126C96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018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1A6C110A-EB84-4D64-ABC3-6CF8EF738C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63A75A-8851-4EE0-8708-69DC57859B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64FBDA-E7F2-4662-BE71-4A99BE1BEA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E4DA9D-BC0B-4299-8483-EEE53A29E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75413-D08A-4776-902A-BE453E242F51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2FF5A0-94D4-4906-90D6-D92977C82D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945FF7-27A8-4C58-8027-25FE078CE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819E9-6EB1-4C29-B7EF-94E83A920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15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E565DDAA-C08E-4163-9BFD-101EC27C4B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A71A5F-3690-4525-BA65-11D3C7B38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112B0E-C97D-47A5-8922-49EA69844D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FC7C7C-A264-44C2-8E94-9BCC015C8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75413-D08A-4776-902A-BE453E242F51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F7A93D-41C4-43C3-911C-262623B06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687D31-5D10-4A0F-92B9-9E3C39050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819E9-6EB1-4C29-B7EF-94E83A920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200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DC275-D94A-420A-8B80-B83FFBEE0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6CA937-BEC8-4B7E-BB39-42AB79BA0E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23F6D-8FC8-42EA-83C3-136F8AD39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75413-D08A-4776-902A-BE453E242F51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672C9C-0765-4B8C-ACEC-9C92BAAB5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9E74D2-919F-4EF5-A38E-DCACF3B90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819E9-6EB1-4C29-B7EF-94E83A92064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B0DB44C1-BA9A-4C2A-9FEB-EB2F12426F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7496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text, saw&#10;&#10;Description automatically generated">
            <a:extLst>
              <a:ext uri="{FF2B5EF4-FFF2-40B4-BE49-F238E27FC236}">
                <a16:creationId xmlns:a16="http://schemas.microsoft.com/office/drawing/2014/main" id="{65B41745-D426-4EF4-88EE-DA4BC015E2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5B6A80C-B876-44FA-8C46-653E3C0CF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9F3A5C-68BB-4810-9B65-6440351395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C15E76-156D-4C98-94BF-B837EDF2AB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E71AD0-073C-4F4E-BF5D-168F1E521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75413-D08A-4776-902A-BE453E242F51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73932D-8C57-4BE0-8E48-5014C6C53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927A93-EC2F-4C78-9664-59ED6AB5C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819E9-6EB1-4C29-B7EF-94E83A920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135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707CAB74-43B0-4F43-9F64-73A6674B03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E79D24-6AD6-4DDE-836B-1CE8C7368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FFBEE4-9719-4426-A1D8-F5C045763B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F860D2-C854-45FF-9616-2650530396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36BF3C-23AF-4CA3-AA9B-7215144E80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F3614E-8B58-4C64-972D-DFC1D3ED5B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ADA3E27-0A0C-4248-BDFD-720124F45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75413-D08A-4776-902A-BE453E242F51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4F73A3-98F9-457C-BF5A-2656EDC0F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FCC089-BB27-4278-ABE4-4E6FF911D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819E9-6EB1-4C29-B7EF-94E83A920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964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E07CE25D-D442-4FA1-9726-0E7B203F34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776195-24A1-458D-B8A9-4B7A1B3CA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1FA513-1CA3-44E5-9264-B41215979C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8FB559-7FA9-4E7D-90A7-115A39CBF2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248C72-33F3-4927-8993-F3D9F68D3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75413-D08A-4776-902A-BE453E242F51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CE6E46-B825-4EFA-983F-B83E7810A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E42F4-0D3E-46FD-B66B-09235DBB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819E9-6EB1-4C29-B7EF-94E83A920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245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ue and white flag&#10;&#10;Description automatically generated with low confidence">
            <a:extLst>
              <a:ext uri="{FF2B5EF4-FFF2-40B4-BE49-F238E27FC236}">
                <a16:creationId xmlns:a16="http://schemas.microsoft.com/office/drawing/2014/main" id="{77CCA985-0888-4DB3-B5E5-A838301C7B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03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041822-C2BF-4884-9136-CD6CC22BB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0E67A1-31C5-475F-AF9D-F18AC18889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0162DB-8401-4CE9-8FC0-6048E55BE2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E75413-D08A-4776-902A-BE453E242F51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C90CAF-CC05-4BFE-9A33-85A5EC8B0D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C42DF0-8011-4A34-9EF5-AA866ABA50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6819E9-6EB1-4C29-B7EF-94E83A920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512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2" r:id="rId3"/>
    <p:sldLayoutId id="2147483650" r:id="rId4"/>
    <p:sldLayoutId id="2147483651" r:id="rId5"/>
    <p:sldLayoutId id="2147483652" r:id="rId6"/>
    <p:sldLayoutId id="2147483653" r:id="rId7"/>
    <p:sldLayoutId id="2147483656" r:id="rId8"/>
    <p:sldLayoutId id="2147483661" r:id="rId9"/>
    <p:sldLayoutId id="2147483677" r:id="rId10"/>
    <p:sldLayoutId id="2147483675" r:id="rId11"/>
    <p:sldLayoutId id="214748367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8B6EC1-E68B-4BEB-8A9D-A974C09AD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F4F445-8178-4F6E-BE1E-D4D8813064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9EEE85-7A23-437F-B15E-7492585BA4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9DD6B6-4A94-4602-A4E3-AEF75A27AC8D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EFFF41-33C8-4CE4-9253-894A300DB5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9B72C3-F82A-4F6C-9563-D4DCDF869C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3516A2-155A-4B68-ACA2-C55126C96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867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web.microsoftstream.com/" TargetMode="Externa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color.adobe.com/create/color-accessibility" TargetMode="Externa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ebaim.org/techniques/powerpoint/" TargetMode="External"/><Relationship Id="rId2" Type="http://schemas.openxmlformats.org/officeDocument/2006/relationships/hyperlink" Target="https://ode.instructure.com/courses/226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ebaim.org/techniques/acrobat/" TargetMode="External"/><Relationship Id="rId5" Type="http://schemas.openxmlformats.org/officeDocument/2006/relationships/hyperlink" Target="https://accessible-pdf.info/" TargetMode="External"/><Relationship Id="rId4" Type="http://schemas.openxmlformats.org/officeDocument/2006/relationships/hyperlink" Target="https://webaim.org/techniques/word/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vantixlearning.ca/microsoft-powerpoint/training-how-to-turn-off-automatic-text-resizing-in-powerpoint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nmotionhosting.com/blog/what-is-whitespace-and-why-is-it-important/" TargetMode="Externa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neilpatel.com/blog/12-infographic-tips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ebaim.org/resources/contrastchecker/" TargetMode="External"/><Relationship Id="rId2" Type="http://schemas.openxmlformats.org/officeDocument/2006/relationships/hyperlink" Target="https://color.adobe.com/create/color-accessibility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A93F9-307E-4F19-AEC4-6B4025215C3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 Started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A6C5D7C0-AE2F-4B5E-AB91-88D6CA6DAC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Use the </a:t>
            </a:r>
            <a:b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UTA PowerPoint Template</a:t>
            </a:r>
          </a:p>
        </p:txBody>
      </p:sp>
    </p:spTree>
    <p:extLst>
      <p:ext uri="{BB962C8B-B14F-4D97-AF65-F5344CB8AC3E}">
        <p14:creationId xmlns:p14="http://schemas.microsoft.com/office/powerpoint/2010/main" val="2539333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A1753B41-FEF5-486B-A575-4EBFB001B2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Enter a 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unique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title for every slide so it is captured in the outline.  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Titles are shown in </a:t>
            </a:r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 text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outside the live area and are not visible on screen.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Check for errors.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Go to the Review tab &gt; Check Accessibility. Fix any errors identified in the report.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Check the reading order under Home &gt; Arrange &gt; Selection Pane.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F5A74C55-F255-44CE-AF72-9003A6E53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Option 1:  Accessible Slide Deck</a:t>
            </a:r>
          </a:p>
        </p:txBody>
      </p:sp>
    </p:spTree>
    <p:extLst>
      <p:ext uri="{BB962C8B-B14F-4D97-AF65-F5344CB8AC3E}">
        <p14:creationId xmlns:p14="http://schemas.microsoft.com/office/powerpoint/2010/main" val="20255904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>
            <a:extLst>
              <a:ext uri="{FF2B5EF4-FFF2-40B4-BE49-F238E27FC236}">
                <a16:creationId xmlns:a16="http://schemas.microsoft.com/office/drawing/2014/main" id="{DB151316-D722-47C7-B5CE-60B377EA6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Option 1:  Alt-Tagging Visuals</a:t>
            </a: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78D6E34B-0055-4F52-B648-B3AD8AD124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If you have chosen Option 1, you 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must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enter an alt-tag for all visuals.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Alt-text is applied to all visual elements and gets read aloud to those using screen readers.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 alt-text must describe all the information conveyed by tables, charts, data visualizations, graphics, and photos.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To enter alt-text, right-click on the visual and choose “Edit Alt Text.” Type the alt-text and save.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If an item is purely decorative, such as a line or a border, choose the option “Mark as Decorative.”</a:t>
            </a:r>
          </a:p>
        </p:txBody>
      </p:sp>
    </p:spTree>
    <p:extLst>
      <p:ext uri="{BB962C8B-B14F-4D97-AF65-F5344CB8AC3E}">
        <p14:creationId xmlns:p14="http://schemas.microsoft.com/office/powerpoint/2010/main" val="1838078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A2A7918-A71F-4C5D-9E42-E3B396E19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Option 1:  Captioning Videos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3A1EF3B9-A24A-423E-A7A9-B04992B91D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Videos must be alt-tagged and include a caption file.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Upload your video to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Microsoft Stream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and it will auto-caption the file.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You may need to adjust the caption file for accuracy.</a:t>
            </a:r>
          </a:p>
          <a:p>
            <a:pPr lvl="1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41147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12C8A20-4038-41A0-B837-E2C228475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Option 1:  Choosing Colors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F754C797-37BA-46C4-AAF0-1AC850B435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If you have chosen Option 1, you 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must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use accessible colors.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 colors in this slide deck are preset for accessibility.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If you wish to change them or add additional colors, they must meet a minimum of 4.5 contrast ratio.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 data visualizations, colors cannot be used as a single identifier.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For example, you cannot shade a wedge of a pie chart in red only. 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It must also include a pattern or a symbol in addition to the red shading.</a:t>
            </a:r>
          </a:p>
          <a:p>
            <a:pPr marL="457200" lvl="1" indent="0"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If you have chosen Option 1, you 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must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use accessible colors.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Include a key, legend, or other identifier to explain the color coding or symbols used in data visualizations.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More info: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Accessible Color Palette Generator from Adobe</a:t>
            </a:r>
            <a:r>
              <a:rPr lang="en-US" sz="1600" u="sng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  </a:t>
            </a:r>
            <a:endParaRPr lang="en-US" sz="16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42529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9A47425-C406-4A28-8B92-37B291791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Option 1:  Copying Content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883EB61E-C724-4731-9F13-8A4690BB5A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If you have chosen Option 1, you 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cannot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copy and paste slides from another deck.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 content may not carry over properly and parts may be missing from the outline.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This method risks making the content inaccessible and requires extra work to fix.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A best practice is to rebuild slides using the layouts in this deck.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Refer to the “Get Started” slide for instructions on using the layout templates.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Copy text and paste it into a placeholder on the layout template you selected.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Copy images and other visual elements and paste them into your slides.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5789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48D0E0E-A494-46A5-9B67-B5CC750CE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Option 2:  Provide a Document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B7162FCD-8A1E-4386-8F7F-751E777714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Use the slide deck however you like. Then, create an accessible Word document.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Use headings from the Styles Pane.  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Provide all text and describe all visuals in the slide deck.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Run the accessibility checker in Word. Go to Review &gt; Check Accessibility.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Save the Word document as PDF “Best for Electronic Distribution </a:t>
            </a:r>
            <a:b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and Accessibility.”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Perform an accessibility check in Acrobat. Go to Tools &gt; Accessibility &gt; Full Check.  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Return to the Word document to address any errors and re-export to accessible PDF.</a:t>
            </a:r>
          </a:p>
          <a:p>
            <a:pPr marL="0" indent="0"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Provide the PDF as an accessible companion to your slide deck.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48931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>
            <a:extLst>
              <a:ext uri="{FF2B5EF4-FFF2-40B4-BE49-F238E27FC236}">
                <a16:creationId xmlns:a16="http://schemas.microsoft.com/office/drawing/2014/main" id="{A04FA375-0233-4689-B2B5-2605D24EE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Option 2:  Copying Content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49CF32C2-72E7-444C-A5C4-52661016E6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600" b="1" dirty="0">
                <a:latin typeface="Arial"/>
                <a:cs typeface="Arial"/>
              </a:rPr>
              <a:t>If you have chosen Option 2, you </a:t>
            </a:r>
            <a:r>
              <a:rPr lang="en-US" sz="1600" b="1" i="1" dirty="0">
                <a:latin typeface="Arial"/>
                <a:cs typeface="Arial"/>
              </a:rPr>
              <a:t>can</a:t>
            </a:r>
            <a:r>
              <a:rPr lang="en-US" sz="1600" b="1" dirty="0">
                <a:latin typeface="Arial"/>
                <a:cs typeface="Arial"/>
              </a:rPr>
              <a:t> copy and paste slides from another slide deck.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en-US" sz="1600" dirty="0">
                <a:latin typeface="Arial"/>
                <a:cs typeface="Arial"/>
              </a:rPr>
              <a:t>Copy the desired slides and paste the slides into this deck.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en-US" sz="1600" dirty="0">
                <a:latin typeface="Arial"/>
                <a:cs typeface="Arial"/>
              </a:rPr>
              <a:t>Choose “Use Destination Theme.”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i="1" dirty="0">
                <a:latin typeface="Arial"/>
                <a:cs typeface="Arial"/>
              </a:rPr>
              <a:t>Never</a:t>
            </a:r>
            <a:r>
              <a:rPr lang="en-US" sz="1600" dirty="0">
                <a:latin typeface="Arial"/>
                <a:cs typeface="Arial"/>
              </a:rPr>
              <a:t> choose the option to “Paste as a Picture.”  (The text will not be editable.)</a:t>
            </a:r>
          </a:p>
        </p:txBody>
      </p:sp>
    </p:spTree>
    <p:extLst>
      <p:ext uri="{BB962C8B-B14F-4D97-AF65-F5344CB8AC3E}">
        <p14:creationId xmlns:p14="http://schemas.microsoft.com/office/powerpoint/2010/main" val="40674062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97947FB-959D-4540-A510-95E27D52E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More Information on Accessibility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28F31AEE-AA7F-4A68-A78A-BABF2867B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Accessible PowerPoint Slide Decks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Oregon Dept. of Education:  </a:t>
            </a:r>
            <a:r>
              <a:rPr lang="en-US" sz="1600" u="sng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https://ode.instructure.com/courses/226</a:t>
            </a:r>
            <a:endParaRPr lang="en-US" sz="16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WebAIM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- PowerPoint Accessibility:  </a:t>
            </a:r>
            <a:r>
              <a:rPr lang="en-US" sz="1600" u="sng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https://webaim.org/techniques/powerpoint/</a:t>
            </a:r>
            <a:endParaRPr lang="en-US" sz="16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Accessible Word Documents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Oregon Dept. of Education:  </a:t>
            </a:r>
            <a:r>
              <a:rPr lang="en-US" sz="1600" u="sng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https://ode.instructure.com/courses/226</a:t>
            </a:r>
            <a:endParaRPr lang="en-US" sz="16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WebAIM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- Word Accessibility: 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https://webaim.org/techniques/word/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Accessible PDFs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Accessible PDF: 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https://accessible-pdf.info/</a:t>
            </a:r>
            <a:endParaRPr lang="en-US" sz="16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WebAIM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- PDF Accessibility: 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https://webaim.org/techniques/acrobat/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14771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>
            <a:extLst>
              <a:ext uri="{FF2B5EF4-FFF2-40B4-BE49-F238E27FC236}">
                <a16:creationId xmlns:a16="http://schemas.microsoft.com/office/drawing/2014/main" id="{96CE04AA-EB83-442F-93F7-2DEFD5454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438" y="2258701"/>
            <a:ext cx="8229600" cy="857251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 Title Goes Here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1DE7BC33-83F0-4000-A819-AB546A4C2733}"/>
              </a:ext>
            </a:extLst>
          </p:cNvPr>
          <p:cNvSpPr txBox="1">
            <a:spLocks/>
          </p:cNvSpPr>
          <p:nvPr/>
        </p:nvSpPr>
        <p:spPr>
          <a:xfrm>
            <a:off x="630438" y="2998112"/>
            <a:ext cx="8229599" cy="430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 Subtitle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721713C-76B7-45CF-ADBF-8272F72583E0}"/>
              </a:ext>
            </a:extLst>
          </p:cNvPr>
          <p:cNvSpPr txBox="1">
            <a:spLocks/>
          </p:cNvSpPr>
          <p:nvPr/>
        </p:nvSpPr>
        <p:spPr>
          <a:xfrm>
            <a:off x="630438" y="3824927"/>
            <a:ext cx="4114800" cy="2918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Name Here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DAA590-A9F6-485F-BD16-6BCC693A8F98}"/>
              </a:ext>
            </a:extLst>
          </p:cNvPr>
          <p:cNvCxnSpPr>
            <a:cxnSpLocks/>
          </p:cNvCxnSpPr>
          <p:nvPr/>
        </p:nvCxnSpPr>
        <p:spPr>
          <a:xfrm>
            <a:off x="630438" y="3626963"/>
            <a:ext cx="5572399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8" name="Picture 17" descr="UTA College of Business logo">
            <a:extLst>
              <a:ext uri="{FF2B5EF4-FFF2-40B4-BE49-F238E27FC236}">
                <a16:creationId xmlns:a16="http://schemas.microsoft.com/office/drawing/2014/main" id="{58D3C9BC-5E60-43E3-9881-FB49C71916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058" y="5419186"/>
            <a:ext cx="5209884" cy="921566"/>
          </a:xfrm>
          <a:prstGeom prst="rect">
            <a:avLst/>
          </a:prstGeom>
        </p:spPr>
      </p:pic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E04B3AED-6D4F-4ABB-8565-71DAAD07EB8F}"/>
              </a:ext>
            </a:extLst>
          </p:cNvPr>
          <p:cNvSpPr txBox="1">
            <a:spLocks/>
          </p:cNvSpPr>
          <p:nvPr/>
        </p:nvSpPr>
        <p:spPr>
          <a:xfrm>
            <a:off x="630438" y="4232077"/>
            <a:ext cx="2333625" cy="2909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 Title Here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A5AF184D-B165-47F8-AB20-F19C624CA945}"/>
              </a:ext>
            </a:extLst>
          </p:cNvPr>
          <p:cNvSpPr txBox="1">
            <a:spLocks/>
          </p:cNvSpPr>
          <p:nvPr/>
        </p:nvSpPr>
        <p:spPr>
          <a:xfrm>
            <a:off x="7576031" y="3441439"/>
            <a:ext cx="3904264" cy="105886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-114300"/>
            <a:r>
              <a:rPr lang="en-US" sz="1800" i="1">
                <a:highlight>
                  <a:srgbClr val="FF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Use this title slide as an alternative if a department signature logo is needed instead of the main UTA CoB logo.</a:t>
            </a:r>
          </a:p>
          <a:p>
            <a:pPr marL="114300" indent="-114300"/>
            <a:r>
              <a:rPr lang="en-US" sz="1800" i="1">
                <a:highlight>
                  <a:srgbClr val="FF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Replace the logo below with an approved signature logo. Delete this box.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6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27E03D8-FC2A-4830-93F0-92CE47CDF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162533"/>
            <a:ext cx="8229600" cy="857253"/>
          </a:xfrm>
        </p:spPr>
        <p:txBody>
          <a:bodyPr>
            <a:norm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 Only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D82A2F1-ED1A-445E-A821-F8DA9560A0B1}"/>
              </a:ext>
            </a:extLst>
          </p:cNvPr>
          <p:cNvSpPr txBox="1">
            <a:spLocks/>
          </p:cNvSpPr>
          <p:nvPr/>
        </p:nvSpPr>
        <p:spPr>
          <a:xfrm>
            <a:off x="1981200" y="3236653"/>
            <a:ext cx="8229600" cy="6794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Alternative without bottom logo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1965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7DA28689-2C0B-4D59-B267-CF9813DC6A21}"/>
              </a:ext>
            </a:extLst>
          </p:cNvPr>
          <p:cNvSpPr txBox="1">
            <a:spLocks/>
          </p:cNvSpPr>
          <p:nvPr/>
        </p:nvSpPr>
        <p:spPr>
          <a:xfrm>
            <a:off x="1785068" y="1533277"/>
            <a:ext cx="8229600" cy="30988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 b="1" dirty="0"/>
              <a:t>To add a new slide: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From the Home tab, choose the down arrow next to “New Slide.”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latin typeface="Arial"/>
                <a:cs typeface="Arial"/>
              </a:rPr>
              <a:t>Select from different UTA College of Business-themed slide layouts.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Delete this slide after reviewing these instructions.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/>
              <a:t>To turn off “Autoformat as You Type” option: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PowerPoint by default automatically resizes text to fit text boxes.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Turn this OFF to ensure slides have consistent text sizes.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hlinkClick r:id="rId2"/>
              </a:rPr>
              <a:t>View this article for instructions</a:t>
            </a:r>
            <a:r>
              <a:rPr lang="en-US" dirty="0"/>
              <a:t>.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462A2AB-30D9-4EB1-8A15-654E84F9B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395044"/>
            <a:ext cx="8229600" cy="857250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Get Started</a:t>
            </a:r>
          </a:p>
        </p:txBody>
      </p:sp>
    </p:spTree>
    <p:extLst>
      <p:ext uri="{BB962C8B-B14F-4D97-AF65-F5344CB8AC3E}">
        <p14:creationId xmlns:p14="http://schemas.microsoft.com/office/powerpoint/2010/main" val="33522054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81C34-DE18-41F8-9E58-565EEBE12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Demo Only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09AA68-F926-4D1A-9F47-9C8EA2967F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Example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E2FF10-8D83-4877-85F0-7DE5FD12A9C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Insert Here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CF642FC-47D7-4FA9-8C43-0DE467A3DD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Example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063B99-59E7-4FE3-B60C-F5503FFFD03A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Insert here</a:t>
            </a:r>
          </a:p>
        </p:txBody>
      </p:sp>
    </p:spTree>
    <p:extLst>
      <p:ext uri="{BB962C8B-B14F-4D97-AF65-F5344CB8AC3E}">
        <p14:creationId xmlns:p14="http://schemas.microsoft.com/office/powerpoint/2010/main" val="24510228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86CF5-4400-45AA-AE7D-E4594560B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76D33B-578F-49C3-966D-B4CEBFEE223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6" descr="Cooper Street bridge on a sunny day.  U T A banner is hanging over the bridge and reads, &quot;Welcome to Maverick Country.&quot; The banner also has the Blaze mascot and U T A logo.  ">
            <a:extLst>
              <a:ext uri="{FF2B5EF4-FFF2-40B4-BE49-F238E27FC236}">
                <a16:creationId xmlns:a16="http://schemas.microsoft.com/office/drawing/2014/main" id="{FCAFF1FC-1C9C-4AD3-A6CB-DC25975FB34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172200" y="1825625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16555972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7" descr="Pie chart representing sales across four fiscal quarters.  First quarter sales are 15%, Second quarter sales... ">
            <a:extLst>
              <a:ext uri="{FF2B5EF4-FFF2-40B4-BE49-F238E27FC236}">
                <a16:creationId xmlns:a16="http://schemas.microsoft.com/office/drawing/2014/main" id="{E0D668DF-F674-46E1-97D6-0B384B18E59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00444100"/>
              </p:ext>
            </p:extLst>
          </p:nvPr>
        </p:nvGraphicFramePr>
        <p:xfrm>
          <a:off x="796565" y="2353978"/>
          <a:ext cx="4038600" cy="309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itle 4">
            <a:extLst>
              <a:ext uri="{FF2B5EF4-FFF2-40B4-BE49-F238E27FC236}">
                <a16:creationId xmlns:a16="http://schemas.microsoft.com/office/drawing/2014/main" id="{E604EB40-5A74-445D-9A13-5EB0A99FF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051" y="415996"/>
            <a:ext cx="8229600" cy="857250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Demo Two Content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CBF3C1E8-E07D-458C-AB4F-293704EB963A}"/>
              </a:ext>
            </a:extLst>
          </p:cNvPr>
          <p:cNvSpPr txBox="1">
            <a:spLocks/>
          </p:cNvSpPr>
          <p:nvPr/>
        </p:nvSpPr>
        <p:spPr>
          <a:xfrm>
            <a:off x="6203623" y="2353978"/>
            <a:ext cx="4038600" cy="30988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Demo bullet point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Bullet point</a:t>
            </a:r>
          </a:p>
        </p:txBody>
      </p:sp>
    </p:spTree>
    <p:extLst>
      <p:ext uri="{BB962C8B-B14F-4D97-AF65-F5344CB8AC3E}">
        <p14:creationId xmlns:p14="http://schemas.microsoft.com/office/powerpoint/2010/main" val="40089028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in a graduation cap and gown&#10;&#10;Description automatically generated with low confidence">
            <a:extLst>
              <a:ext uri="{FF2B5EF4-FFF2-40B4-BE49-F238E27FC236}">
                <a16:creationId xmlns:a16="http://schemas.microsoft.com/office/drawing/2014/main" id="{4D8A5C31-BEDE-4745-9BCC-657CB0BF2F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46" y="356256"/>
            <a:ext cx="2813680" cy="1874131"/>
          </a:xfrm>
          <a:prstGeom prst="rect">
            <a:avLst/>
          </a:prstGeom>
        </p:spPr>
      </p:pic>
      <p:pic>
        <p:nvPicPr>
          <p:cNvPr id="9" name="Picture 8" descr="A group of people at an outdoor event&#10;&#10;Description automatically generated with medium confidence">
            <a:extLst>
              <a:ext uri="{FF2B5EF4-FFF2-40B4-BE49-F238E27FC236}">
                <a16:creationId xmlns:a16="http://schemas.microsoft.com/office/drawing/2014/main" id="{3C4C5745-88CB-413C-B90D-A467DBA3FB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320" y="398023"/>
            <a:ext cx="2443152" cy="1832364"/>
          </a:xfrm>
          <a:prstGeom prst="rect">
            <a:avLst/>
          </a:prstGeom>
        </p:spPr>
      </p:pic>
      <p:pic>
        <p:nvPicPr>
          <p:cNvPr id="11" name="Picture 10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949A5D91-0761-4D5B-B740-FFA270E10D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449" y="377201"/>
            <a:ext cx="2878316" cy="1918877"/>
          </a:xfrm>
          <a:prstGeom prst="rect">
            <a:avLst/>
          </a:prstGeom>
        </p:spPr>
      </p:pic>
      <p:pic>
        <p:nvPicPr>
          <p:cNvPr id="13" name="Picture 12" descr="A group of people standing outside&#10;&#10;Description automatically generated with low confidence">
            <a:extLst>
              <a:ext uri="{FF2B5EF4-FFF2-40B4-BE49-F238E27FC236}">
                <a16:creationId xmlns:a16="http://schemas.microsoft.com/office/drawing/2014/main" id="{831347D3-9FF5-48A7-A804-EB69F84DB1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84380" y="3078776"/>
            <a:ext cx="2972323" cy="222924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D4DD7AC-0112-4984-8030-DE65167B9282}"/>
              </a:ext>
            </a:extLst>
          </p:cNvPr>
          <p:cNvSpPr txBox="1"/>
          <p:nvPr/>
        </p:nvSpPr>
        <p:spPr>
          <a:xfrm>
            <a:off x="6908529" y="5019512"/>
            <a:ext cx="49692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For more images of CoB, contact Myalinda Martinez, Marketing Coordinator, Myalinda.Martinez@uta.edu</a:t>
            </a:r>
          </a:p>
        </p:txBody>
      </p:sp>
      <p:pic>
        <p:nvPicPr>
          <p:cNvPr id="16" name="Picture 15" descr="A picture containing grass, transport, horse-drawn vehicle&#10;&#10;Description automatically generated">
            <a:extLst>
              <a:ext uri="{FF2B5EF4-FFF2-40B4-BE49-F238E27FC236}">
                <a16:creationId xmlns:a16="http://schemas.microsoft.com/office/drawing/2014/main" id="{DDAB17AD-72F1-4DCE-B2F9-5021AB1344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742" y="356677"/>
            <a:ext cx="2878316" cy="1915056"/>
          </a:xfrm>
          <a:prstGeom prst="rect">
            <a:avLst/>
          </a:prstGeom>
        </p:spPr>
      </p:pic>
      <p:pic>
        <p:nvPicPr>
          <p:cNvPr id="18" name="Picture 17" descr="A picture containing outdoor, sky, building, street&#10;&#10;Description automatically generated">
            <a:extLst>
              <a:ext uri="{FF2B5EF4-FFF2-40B4-BE49-F238E27FC236}">
                <a16:creationId xmlns:a16="http://schemas.microsoft.com/office/drawing/2014/main" id="{FB37B488-0B2F-4FCB-99FF-A1ACB5AF53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962" y="2707236"/>
            <a:ext cx="3474596" cy="2312276"/>
          </a:xfrm>
          <a:prstGeom prst="rect">
            <a:avLst/>
          </a:prstGeom>
        </p:spPr>
      </p:pic>
      <p:pic>
        <p:nvPicPr>
          <p:cNvPr id="20" name="Picture 19" descr="A picture containing grass, tree, outdoor, building&#10;&#10;Description automatically generated">
            <a:extLst>
              <a:ext uri="{FF2B5EF4-FFF2-40B4-BE49-F238E27FC236}">
                <a16:creationId xmlns:a16="http://schemas.microsoft.com/office/drawing/2014/main" id="{71C4F232-03E4-4B34-858B-4FAD3F818A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117" y="2521497"/>
            <a:ext cx="3033921" cy="2275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566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75EF2D18-A340-4CEE-AC40-08900DF73D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Tips and Tricks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B5B3F007-0478-4D76-AD28-2FF3FD4E5B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Best Practices for Slide Decks</a:t>
            </a:r>
          </a:p>
        </p:txBody>
      </p:sp>
    </p:spTree>
    <p:extLst>
      <p:ext uri="{BB962C8B-B14F-4D97-AF65-F5344CB8AC3E}">
        <p14:creationId xmlns:p14="http://schemas.microsoft.com/office/powerpoint/2010/main" val="24399790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E7BC3A90-EBD1-43AB-81D0-258D64E6F6E2}"/>
              </a:ext>
            </a:extLst>
          </p:cNvPr>
          <p:cNvSpPr txBox="1">
            <a:spLocks/>
          </p:cNvSpPr>
          <p:nvPr/>
        </p:nvSpPr>
        <p:spPr>
          <a:xfrm>
            <a:off x="1379551" y="1815989"/>
            <a:ext cx="8106355" cy="30988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Use ALL CAPS sparingly, as they are shouty and hard to read.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Do not use </a:t>
            </a:r>
            <a:r>
              <a:rPr lang="en-US" sz="1600" cap="small" dirty="0">
                <a:latin typeface="Arial" panose="020B0604020202020204" pitchFamily="34" charset="0"/>
                <a:cs typeface="Arial" panose="020B0604020202020204" pitchFamily="34" charset="0"/>
              </a:rPr>
              <a:t>Small Caps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as they are hard to read.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Do not change the style of the bullets or replace bullets with decorative characters.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Do not use decorative fonts. Sans serif fonts like Helvetica, Calibri, or Arial are best for screens.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Do not change the point size of the text to force information to fit.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DC3D310A-3C9F-4687-A2B4-23F412409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Working with Text</a:t>
            </a:r>
          </a:p>
        </p:txBody>
      </p:sp>
    </p:spTree>
    <p:extLst>
      <p:ext uri="{BB962C8B-B14F-4D97-AF65-F5344CB8AC3E}">
        <p14:creationId xmlns:p14="http://schemas.microsoft.com/office/powerpoint/2010/main" val="41856571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AC828823-A961-4488-AD79-9A7014D2E7D7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Avoid filling an entire slide with text or charts. 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 audience will try to read the slide instead of listening to you speak.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PowerPoint is not a substitute for a detailed report.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Use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whitespace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to help the information seem approachable.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Keep your slides simple and use bullet points. 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Break detailed information into multiple slides.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Use the Slide Notes as reference for your talking points.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297E052E-685E-4330-8A68-E666DB95B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Working with Text</a:t>
            </a:r>
          </a:p>
        </p:txBody>
      </p:sp>
    </p:spTree>
    <p:extLst>
      <p:ext uri="{BB962C8B-B14F-4D97-AF65-F5344CB8AC3E}">
        <p14:creationId xmlns:p14="http://schemas.microsoft.com/office/powerpoint/2010/main" val="41916796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A0E299B9-1399-4FC3-8482-E543637A7BF0}"/>
              </a:ext>
            </a:extLst>
          </p:cNvPr>
          <p:cNvSpPr txBox="1">
            <a:spLocks/>
          </p:cNvSpPr>
          <p:nvPr/>
        </p:nvSpPr>
        <p:spPr>
          <a:xfrm>
            <a:off x="1981200" y="40299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Working with Visual Elements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17086D1B-6DAD-4F92-B520-BAD8EBEF41B8}"/>
              </a:ext>
            </a:extLst>
          </p:cNvPr>
          <p:cNvSpPr txBox="1">
            <a:spLocks/>
          </p:cNvSpPr>
          <p:nvPr/>
        </p:nvSpPr>
        <p:spPr>
          <a:xfrm>
            <a:off x="1363649" y="1676402"/>
            <a:ext cx="8229600" cy="3098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Simplify figures, tables, charts, graphs, and other data visualizations to make the information understandable.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Create separate data visualizations instead of compiling a great deal of information into one to ensure your audience understands key takeaways.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Include a key, legend, or other identifier to explain the color coding or symbols used in data visualizations.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Get more tips here: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Neil Patel - Best Practices for Infographics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577723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59494FE0-36A9-4326-88ED-8CF73CCAD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450702"/>
            <a:ext cx="8229600" cy="857250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Working with Colors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E1927762-3E12-45F3-B124-448E0E27C581}"/>
              </a:ext>
            </a:extLst>
          </p:cNvPr>
          <p:cNvSpPr txBox="1">
            <a:spLocks/>
          </p:cNvSpPr>
          <p:nvPr/>
        </p:nvSpPr>
        <p:spPr>
          <a:xfrm>
            <a:off x="1347745" y="1755914"/>
            <a:ext cx="8229600" cy="3098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 colors in this slide deck are preset for accessibility.</a:t>
            </a:r>
          </a:p>
          <a:p>
            <a:pPr marL="750887" lvl="1" indent="-285750"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  If you wish to change or add colors, they must meet the 4.5 contrast ratio.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 data visualizations, colors cannot be used as a single identifier. </a:t>
            </a:r>
          </a:p>
          <a:p>
            <a:pPr marL="750887" lvl="1" indent="-285750"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  For example, you cannot shade a wedge of a pie chart in red only. It must also include a pattern or a symbol in addition to the red shading.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Include a key, legend, or other identifier to explain the color coding or symbols used in data visualizations.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More info: Accessible Color Palette Generator from Adobe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Contrast Checker from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WebAIM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326181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1AF77AB1-D10E-4310-A9C0-ABFDD5CFDD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Accessible Content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4E0E1445-A71E-43BF-9948-795D8C18D1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Options to Choose From</a:t>
            </a:r>
          </a:p>
        </p:txBody>
      </p:sp>
    </p:spTree>
    <p:extLst>
      <p:ext uri="{BB962C8B-B14F-4D97-AF65-F5344CB8AC3E}">
        <p14:creationId xmlns:p14="http://schemas.microsoft.com/office/powerpoint/2010/main" val="34857884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88BE746-9B9F-4202-B344-32CFCF60C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Option 1:  Accessible Slide Deck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167C7D0C-C582-424D-AD1B-1DDD5367B0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Use the layouts exactly as they are provided.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Do not add any additional text boxes, shapes, or images. Additions will not be accessible.</a:t>
            </a:r>
          </a:p>
          <a:p>
            <a:pPr marL="0" indent="0"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Use the Outline View to confirm content is accessible.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Go to the View tab &gt; Outline View.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If the content is not shown in the outline, it will not be read aloud to screen reader users. Arrange &gt; Selection Pane.</a:t>
            </a:r>
          </a:p>
        </p:txBody>
      </p:sp>
    </p:spTree>
    <p:extLst>
      <p:ext uri="{BB962C8B-B14F-4D97-AF65-F5344CB8AC3E}">
        <p14:creationId xmlns:p14="http://schemas.microsoft.com/office/powerpoint/2010/main" val="7510604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5B19B09260EFF49AEC1C7A27225DBDC" ma:contentTypeVersion="16" ma:contentTypeDescription="Create a new document." ma:contentTypeScope="" ma:versionID="40d15d0a19ee932c1c5096969a0cb11c">
  <xsd:schema xmlns:xsd="http://www.w3.org/2001/XMLSchema" xmlns:xs="http://www.w3.org/2001/XMLSchema" xmlns:p="http://schemas.microsoft.com/office/2006/metadata/properties" xmlns:ns2="9f0269d2-f282-4d05-8b5a-c75953c09d84" xmlns:ns3="17d6e809-97b9-451b-b39c-d5f97e50a6a6" xmlns:ns4="6245aea8-82b5-41cc-883c-7a31845773ac" targetNamespace="http://schemas.microsoft.com/office/2006/metadata/properties" ma:root="true" ma:fieldsID="779c94baa85ac1916725199a61ef2a3f" ns2:_="" ns3:_="" ns4:_="">
    <xsd:import namespace="9f0269d2-f282-4d05-8b5a-c75953c09d84"/>
    <xsd:import namespace="17d6e809-97b9-451b-b39c-d5f97e50a6a6"/>
    <xsd:import namespace="6245aea8-82b5-41cc-883c-7a31845773a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4:TaxCatchAll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0269d2-f282-4d05-8b5a-c75953c09d8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7034b13c-ebbc-4df5-bee6-d4e945db1b4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d6e809-97b9-451b-b39c-d5f97e50a6a6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45aea8-82b5-41cc-883c-7a31845773ac" elementFormDefault="qualified">
    <xsd:import namespace="http://schemas.microsoft.com/office/2006/documentManagement/types"/>
    <xsd:import namespace="http://schemas.microsoft.com/office/infopath/2007/PartnerControls"/>
    <xsd:element name="TaxCatchAll" ma:index="22" nillable="true" ma:displayName="Taxonomy Catch All Column" ma:hidden="true" ma:list="{c74ece2a-5d79-4e15-8c84-858a4a997714}" ma:internalName="TaxCatchAll" ma:showField="CatchAllData" ma:web="6245aea8-82b5-41cc-883c-7a31845773a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245aea8-82b5-41cc-883c-7a31845773ac" xsi:nil="true"/>
    <lcf76f155ced4ddcb4097134ff3c332f xmlns="9f0269d2-f282-4d05-8b5a-c75953c09d84">
      <Terms xmlns="http://schemas.microsoft.com/office/infopath/2007/PartnerControls"/>
    </lcf76f155ced4ddcb4097134ff3c332f>
    <SharedWithUsers xmlns="17d6e809-97b9-451b-b39c-d5f97e50a6a6">
      <UserInfo>
        <DisplayName>McCluskey, Dara Lyne</DisplayName>
        <AccountId>313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6AAA3C04-53A0-4EC1-A133-16277DA48FBA}"/>
</file>

<file path=customXml/itemProps2.xml><?xml version="1.0" encoding="utf-8"?>
<ds:datastoreItem xmlns:ds="http://schemas.openxmlformats.org/officeDocument/2006/customXml" ds:itemID="{50AB858D-0A4A-4D7C-B66B-DDE8FE46D95B}"/>
</file>

<file path=customXml/itemProps3.xml><?xml version="1.0" encoding="utf-8"?>
<ds:datastoreItem xmlns:ds="http://schemas.openxmlformats.org/officeDocument/2006/customXml" ds:itemID="{ECE5FE51-7DEE-4F9B-A81C-B39C7E7381A6}"/>
</file>

<file path=docProps/app.xml><?xml version="1.0" encoding="utf-8"?>
<Properties xmlns="http://schemas.openxmlformats.org/officeDocument/2006/extended-properties" xmlns:vt="http://schemas.openxmlformats.org/officeDocument/2006/docPropsVTypes">
  <TotalTime>1686</TotalTime>
  <Words>1358</Words>
  <Application>Microsoft Office PowerPoint</Application>
  <PresentationFormat>Widescreen</PresentationFormat>
  <Paragraphs>132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Wingdings</vt:lpstr>
      <vt:lpstr>Office Theme</vt:lpstr>
      <vt:lpstr>Custom Design</vt:lpstr>
      <vt:lpstr>Get Started</vt:lpstr>
      <vt:lpstr>Get Started</vt:lpstr>
      <vt:lpstr>Tips and Tricks</vt:lpstr>
      <vt:lpstr>Working with Text</vt:lpstr>
      <vt:lpstr>Working with Text</vt:lpstr>
      <vt:lpstr>PowerPoint Presentation</vt:lpstr>
      <vt:lpstr>Working with Colors</vt:lpstr>
      <vt:lpstr>Accessible Content</vt:lpstr>
      <vt:lpstr>Option 1:  Accessible Slide Deck</vt:lpstr>
      <vt:lpstr>Option 1:  Accessible Slide Deck</vt:lpstr>
      <vt:lpstr>Option 1:  Alt-Tagging Visuals</vt:lpstr>
      <vt:lpstr>Option 1:  Captioning Videos</vt:lpstr>
      <vt:lpstr>Option 1:  Choosing Colors</vt:lpstr>
      <vt:lpstr>Option 1:  Copying Content</vt:lpstr>
      <vt:lpstr>Option 2:  Provide a Document</vt:lpstr>
      <vt:lpstr>Option 2:  Copying Content</vt:lpstr>
      <vt:lpstr>More Information on Accessibility</vt:lpstr>
      <vt:lpstr>Example Title Goes Here</vt:lpstr>
      <vt:lpstr>Demo Only</vt:lpstr>
      <vt:lpstr>Demo Only</vt:lpstr>
      <vt:lpstr>PowerPoint Presentation</vt:lpstr>
      <vt:lpstr>Demo Two Content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Martinez, Myalinda</dc:creator>
  <cp:lastModifiedBy>Martinez, Myalinda</cp:lastModifiedBy>
  <cp:revision>1</cp:revision>
  <dcterms:created xsi:type="dcterms:W3CDTF">2023-01-18T17:22:54Z</dcterms:created>
  <dcterms:modified xsi:type="dcterms:W3CDTF">2023-01-19T21:29:41Z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0x01010035B19B09260EFF49AEC1C7A27225DBDC</vt:lpwstr>
  </property>
  <property fmtid="{D5CDD505-2E9C-101B-9397-08002B2CF9AE}" pid="3" name="MediaServiceImageTags">
    <vt:lpwstr/>
  </property>
</Properties>
</file>